
<file path=[Content_Types].xml><?xml version="1.0" encoding="utf-8"?>
<Types xmlns="http://schemas.openxmlformats.org/package/2006/content-types">
  <Default Extension="emf" ContentType="image/x-emf"/>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notesMasterIdLst>
    <p:notesMasterId r:id="rId29"/>
  </p:notesMasterIdLst>
  <p:handoutMasterIdLst>
    <p:handoutMasterId r:id="rId30"/>
  </p:handoutMasterIdLst>
  <p:sldIdLst>
    <p:sldId id="842" r:id="rId2"/>
    <p:sldId id="831" r:id="rId3"/>
    <p:sldId id="848" r:id="rId4"/>
    <p:sldId id="843" r:id="rId5"/>
    <p:sldId id="847" r:id="rId6"/>
    <p:sldId id="849" r:id="rId7"/>
    <p:sldId id="856" r:id="rId8"/>
    <p:sldId id="850" r:id="rId9"/>
    <p:sldId id="851" r:id="rId10"/>
    <p:sldId id="852" r:id="rId11"/>
    <p:sldId id="857" r:id="rId12"/>
    <p:sldId id="860" r:id="rId13"/>
    <p:sldId id="861" r:id="rId14"/>
    <p:sldId id="855" r:id="rId15"/>
    <p:sldId id="853" r:id="rId16"/>
    <p:sldId id="854" r:id="rId17"/>
    <p:sldId id="862" r:id="rId18"/>
    <p:sldId id="863" r:id="rId19"/>
    <p:sldId id="864" r:id="rId20"/>
    <p:sldId id="865" r:id="rId21"/>
    <p:sldId id="866" r:id="rId22"/>
    <p:sldId id="867" r:id="rId23"/>
    <p:sldId id="869" r:id="rId24"/>
    <p:sldId id="870" r:id="rId25"/>
    <p:sldId id="872" r:id="rId26"/>
    <p:sldId id="871" r:id="rId27"/>
    <p:sldId id="845" r:id="rId28"/>
  </p:sldIdLst>
  <p:sldSz cx="12188825" cy="6858000"/>
  <p:notesSz cx="7010400" cy="9296400"/>
  <p:defaultTextStyle>
    <a:defPPr>
      <a:defRPr lang="en-US"/>
    </a:defPPr>
    <a:lvl1pPr algn="l" rtl="0" fontAlgn="base">
      <a:spcBef>
        <a:spcPct val="20000"/>
      </a:spcBef>
      <a:spcAft>
        <a:spcPct val="0"/>
      </a:spcAft>
      <a:buClr>
        <a:schemeClr val="accent2"/>
      </a:buClr>
      <a:buSzPct val="65000"/>
      <a:buFont typeface="Wingdings" pitchFamily="2" charset="2"/>
      <a:defRPr sz="4000" kern="1200">
        <a:solidFill>
          <a:schemeClr val="tx1"/>
        </a:solidFill>
        <a:latin typeface="Helvetica" pitchFamily="34" charset="0"/>
        <a:ea typeface="+mn-ea"/>
        <a:cs typeface="+mn-cs"/>
      </a:defRPr>
    </a:lvl1pPr>
    <a:lvl2pPr marL="609493" algn="l" rtl="0" fontAlgn="base">
      <a:spcBef>
        <a:spcPct val="20000"/>
      </a:spcBef>
      <a:spcAft>
        <a:spcPct val="0"/>
      </a:spcAft>
      <a:buClr>
        <a:schemeClr val="accent2"/>
      </a:buClr>
      <a:buSzPct val="65000"/>
      <a:buFont typeface="Wingdings" pitchFamily="2" charset="2"/>
      <a:defRPr sz="4000" kern="1200">
        <a:solidFill>
          <a:schemeClr val="tx1"/>
        </a:solidFill>
        <a:latin typeface="Helvetica" pitchFamily="34" charset="0"/>
        <a:ea typeface="+mn-ea"/>
        <a:cs typeface="+mn-cs"/>
      </a:defRPr>
    </a:lvl2pPr>
    <a:lvl3pPr marL="1218987" algn="l" rtl="0" fontAlgn="base">
      <a:spcBef>
        <a:spcPct val="20000"/>
      </a:spcBef>
      <a:spcAft>
        <a:spcPct val="0"/>
      </a:spcAft>
      <a:buClr>
        <a:schemeClr val="accent2"/>
      </a:buClr>
      <a:buSzPct val="65000"/>
      <a:buFont typeface="Wingdings" pitchFamily="2" charset="2"/>
      <a:defRPr sz="4000" kern="1200">
        <a:solidFill>
          <a:schemeClr val="tx1"/>
        </a:solidFill>
        <a:latin typeface="Helvetica" pitchFamily="34" charset="0"/>
        <a:ea typeface="+mn-ea"/>
        <a:cs typeface="+mn-cs"/>
      </a:defRPr>
    </a:lvl3pPr>
    <a:lvl4pPr marL="1828480" algn="l" rtl="0" fontAlgn="base">
      <a:spcBef>
        <a:spcPct val="20000"/>
      </a:spcBef>
      <a:spcAft>
        <a:spcPct val="0"/>
      </a:spcAft>
      <a:buClr>
        <a:schemeClr val="accent2"/>
      </a:buClr>
      <a:buSzPct val="65000"/>
      <a:buFont typeface="Wingdings" pitchFamily="2" charset="2"/>
      <a:defRPr sz="4000" kern="1200">
        <a:solidFill>
          <a:schemeClr val="tx1"/>
        </a:solidFill>
        <a:latin typeface="Helvetica" pitchFamily="34" charset="0"/>
        <a:ea typeface="+mn-ea"/>
        <a:cs typeface="+mn-cs"/>
      </a:defRPr>
    </a:lvl4pPr>
    <a:lvl5pPr marL="2437973" algn="l" rtl="0" fontAlgn="base">
      <a:spcBef>
        <a:spcPct val="20000"/>
      </a:spcBef>
      <a:spcAft>
        <a:spcPct val="0"/>
      </a:spcAft>
      <a:buClr>
        <a:schemeClr val="accent2"/>
      </a:buClr>
      <a:buSzPct val="65000"/>
      <a:buFont typeface="Wingdings" pitchFamily="2" charset="2"/>
      <a:defRPr sz="4000" kern="1200">
        <a:solidFill>
          <a:schemeClr val="tx1"/>
        </a:solidFill>
        <a:latin typeface="Helvetica" pitchFamily="34" charset="0"/>
        <a:ea typeface="+mn-ea"/>
        <a:cs typeface="+mn-cs"/>
      </a:defRPr>
    </a:lvl5pPr>
    <a:lvl6pPr marL="3047467" algn="l" defTabSz="1218987" rtl="0" eaLnBrk="1" latinLnBrk="0" hangingPunct="1">
      <a:defRPr sz="4000" kern="1200">
        <a:solidFill>
          <a:schemeClr val="tx1"/>
        </a:solidFill>
        <a:latin typeface="Helvetica" pitchFamily="34" charset="0"/>
        <a:ea typeface="+mn-ea"/>
        <a:cs typeface="+mn-cs"/>
      </a:defRPr>
    </a:lvl6pPr>
    <a:lvl7pPr marL="3656960" algn="l" defTabSz="1218987" rtl="0" eaLnBrk="1" latinLnBrk="0" hangingPunct="1">
      <a:defRPr sz="4000" kern="1200">
        <a:solidFill>
          <a:schemeClr val="tx1"/>
        </a:solidFill>
        <a:latin typeface="Helvetica" pitchFamily="34" charset="0"/>
        <a:ea typeface="+mn-ea"/>
        <a:cs typeface="+mn-cs"/>
      </a:defRPr>
    </a:lvl7pPr>
    <a:lvl8pPr marL="4266453" algn="l" defTabSz="1218987" rtl="0" eaLnBrk="1" latinLnBrk="0" hangingPunct="1">
      <a:defRPr sz="4000" kern="1200">
        <a:solidFill>
          <a:schemeClr val="tx1"/>
        </a:solidFill>
        <a:latin typeface="Helvetica" pitchFamily="34" charset="0"/>
        <a:ea typeface="+mn-ea"/>
        <a:cs typeface="+mn-cs"/>
      </a:defRPr>
    </a:lvl8pPr>
    <a:lvl9pPr marL="4875947" algn="l" defTabSz="1218987" rtl="0" eaLnBrk="1" latinLnBrk="0" hangingPunct="1">
      <a:defRPr sz="4000" kern="1200">
        <a:solidFill>
          <a:schemeClr val="tx1"/>
        </a:solidFill>
        <a:latin typeface="Helvetica" pitchFamily="34" charset="0"/>
        <a:ea typeface="+mn-ea"/>
        <a:cs typeface="+mn-cs"/>
      </a:defRPr>
    </a:lvl9pPr>
  </p:defaultTextStyle>
  <p:extLst>
    <p:ext uri="{EFAFB233-063F-42B5-8137-9DF3F51BA10A}">
      <p15:sldGuideLst xmlns:p15="http://schemas.microsoft.com/office/powerpoint/2012/main">
        <p15:guide id="1" orient="horz" pos="1449">
          <p15:clr>
            <a:srgbClr val="A4A3A4"/>
          </p15:clr>
        </p15:guide>
        <p15:guide id="2" orient="horz" pos="4270">
          <p15:clr>
            <a:srgbClr val="A4A3A4"/>
          </p15:clr>
        </p15:guide>
        <p15:guide id="3" orient="horz" pos="3379">
          <p15:clr>
            <a:srgbClr val="A4A3A4"/>
          </p15:clr>
        </p15:guide>
        <p15:guide id="4" orient="horz" pos="536">
          <p15:clr>
            <a:srgbClr val="A4A3A4"/>
          </p15:clr>
        </p15:guide>
        <p15:guide id="5" orient="horz" pos="2476">
          <p15:clr>
            <a:srgbClr val="A4A3A4"/>
          </p15:clr>
        </p15:guide>
        <p15:guide id="6" orient="horz" pos="4202">
          <p15:clr>
            <a:srgbClr val="A4A3A4"/>
          </p15:clr>
        </p15:guide>
        <p15:guide id="7" pos="369">
          <p15:clr>
            <a:srgbClr val="A4A3A4"/>
          </p15:clr>
        </p15:guide>
        <p15:guide id="8" pos="2367">
          <p15:clr>
            <a:srgbClr val="A4A3A4"/>
          </p15:clr>
        </p15:guide>
        <p15:guide id="9" pos="3388">
          <p15:clr>
            <a:srgbClr val="A4A3A4"/>
          </p15:clr>
        </p15:guide>
        <p15:guide id="10" orient="horz" pos="136">
          <p15:clr>
            <a:srgbClr val="A4A3A4"/>
          </p15:clr>
        </p15:guide>
        <p15:guide id="11" orient="horz" pos="620">
          <p15:clr>
            <a:srgbClr val="A4A3A4"/>
          </p15:clr>
        </p15:guide>
        <p15:guide id="12" orient="horz" pos="397">
          <p15:clr>
            <a:srgbClr val="A4A3A4"/>
          </p15:clr>
        </p15:guide>
        <p15:guide id="13" pos="5174">
          <p15:clr>
            <a:srgbClr val="A4A3A4"/>
          </p15:clr>
        </p15:guide>
        <p15:guide id="14" pos="3860">
          <p15:clr>
            <a:srgbClr val="A4A3A4"/>
          </p15:clr>
        </p15:guide>
        <p15:guide id="15" pos="6919">
          <p15:clr>
            <a:srgbClr val="A4A3A4"/>
          </p15:clr>
        </p15:guide>
        <p15:guide id="16" pos="7215">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achel Peak" initials="" lastIdx="8" clrIdx="0"/>
  <p:cmAuthor id="1" name="Shay Barak" initials="SB" lastIdx="1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4D4F"/>
    <a:srgbClr val="D51067"/>
    <a:srgbClr val="FFFFFF"/>
    <a:srgbClr val="920053"/>
    <a:srgbClr val="000000"/>
    <a:srgbClr val="57CBFF"/>
    <a:srgbClr val="85CA3A"/>
    <a:srgbClr val="4A8DF0"/>
    <a:srgbClr val="FE94C1"/>
    <a:srgbClr val="FF8B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58" autoAdjust="0"/>
    <p:restoredTop sz="96277" autoAdjust="0"/>
  </p:normalViewPr>
  <p:slideViewPr>
    <p:cSldViewPr snapToGrid="0" snapToObjects="1">
      <p:cViewPr varScale="1">
        <p:scale>
          <a:sx n="87" d="100"/>
          <a:sy n="87" d="100"/>
        </p:scale>
        <p:origin x="1520" y="192"/>
      </p:cViewPr>
      <p:guideLst>
        <p:guide orient="horz" pos="1449"/>
        <p:guide orient="horz" pos="4270"/>
        <p:guide orient="horz" pos="3379"/>
        <p:guide orient="horz" pos="536"/>
        <p:guide orient="horz" pos="2476"/>
        <p:guide orient="horz" pos="4202"/>
        <p:guide pos="369"/>
        <p:guide pos="2367"/>
        <p:guide pos="3388"/>
        <p:guide orient="horz" pos="136"/>
        <p:guide orient="horz" pos="620"/>
        <p:guide orient="horz" pos="397"/>
        <p:guide pos="5174"/>
        <p:guide pos="3860"/>
        <p:guide pos="6919"/>
        <p:guide pos="7215"/>
      </p:guideLst>
    </p:cSldViewPr>
  </p:slideViewPr>
  <p:outlineViewPr>
    <p:cViewPr>
      <p:scale>
        <a:sx n="33" d="100"/>
        <a:sy n="33" d="100"/>
      </p:scale>
      <p:origin x="0" y="-9186"/>
    </p:cViewPr>
  </p:outlineViewPr>
  <p:notesTextViewPr>
    <p:cViewPr>
      <p:scale>
        <a:sx n="3" d="2"/>
        <a:sy n="3" d="2"/>
      </p:scale>
      <p:origin x="0" y="0"/>
    </p:cViewPr>
  </p:notesTextViewPr>
  <p:sorterViewPr>
    <p:cViewPr varScale="1">
      <p:scale>
        <a:sx n="1" d="1"/>
        <a:sy n="1" d="1"/>
      </p:scale>
      <p:origin x="0" y="0"/>
    </p:cViewPr>
  </p:sorterViewPr>
  <p:notesViewPr>
    <p:cSldViewPr snapToGrid="0" snapToObjects="1" showGuides="1">
      <p:cViewPr varScale="1">
        <p:scale>
          <a:sx n="79" d="100"/>
          <a:sy n="79" d="100"/>
        </p:scale>
        <p:origin x="-2904" y="-67"/>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754A2399-B892-45F0-82BB-FD8C95A65D36}" type="datetimeFigureOut">
              <a:rPr lang="en-US" smtClean="0">
                <a:latin typeface="Arial" panose="020B0604020202020204" pitchFamily="34" charset="0"/>
              </a:rPr>
              <a:t>6/25/20</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CD8DE283-2FFE-4E79-86B3-19981A050BF6}"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2596877919"/>
      </p:ext>
    </p:extLst>
  </p:cSld>
  <p:clrMap bg1="lt1" tx1="dk1" bg2="lt2" tx2="dk2" accent1="accent1" accent2="accent2" accent3="accent3" accent4="accent4" accent5="accent5" accent6="accent6" hlink="hlink" folHlink="folHlink"/>
</p:handoutMaster>
</file>

<file path=ppt/media/image2.jpg>
</file>

<file path=ppt/media/image5.jpg>
</file>

<file path=ppt/media/image6.jpg>
</file>

<file path=ppt/media/image7.jp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0"/>
            <a:ext cx="3037840" cy="464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lvl1pPr>
              <a:spcBef>
                <a:spcPct val="0"/>
              </a:spcBef>
              <a:buClrTx/>
              <a:buSzTx/>
              <a:buFontTx/>
              <a:buNone/>
              <a:defRPr sz="1200">
                <a:latin typeface="Arial" charset="0"/>
              </a:defRPr>
            </a:lvl1pPr>
          </a:lstStyle>
          <a:p>
            <a:endParaRPr lang="en-US" dirty="0"/>
          </a:p>
        </p:txBody>
      </p:sp>
      <p:sp>
        <p:nvSpPr>
          <p:cNvPr id="15364" name="Rectangle 4"/>
          <p:cNvSpPr>
            <a:spLocks noGrp="1" noRot="1" noChangeAspect="1" noChangeArrowheads="1" noTextEdit="1"/>
          </p:cNvSpPr>
          <p:nvPr>
            <p:ph type="sldImg" idx="2"/>
          </p:nvPr>
        </p:nvSpPr>
        <p:spPr bwMode="auto">
          <a:xfrm>
            <a:off x="407988" y="696913"/>
            <a:ext cx="6194425" cy="348615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5365" name="Rectangle 5"/>
          <p:cNvSpPr>
            <a:spLocks noGrp="1" noChangeArrowheads="1"/>
          </p:cNvSpPr>
          <p:nvPr>
            <p:ph type="body" sz="quarter" idx="3"/>
          </p:nvPr>
        </p:nvSpPr>
        <p:spPr bwMode="auto">
          <a:xfrm>
            <a:off x="701040" y="4415790"/>
            <a:ext cx="5608320" cy="41833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366" name="Rectangle 6"/>
          <p:cNvSpPr>
            <a:spLocks noGrp="1" noChangeArrowheads="1"/>
          </p:cNvSpPr>
          <p:nvPr>
            <p:ph type="ftr" sz="quarter" idx="4"/>
          </p:nvPr>
        </p:nvSpPr>
        <p:spPr bwMode="auto">
          <a:xfrm>
            <a:off x="0" y="8829967"/>
            <a:ext cx="3037840" cy="464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a:spcBef>
                <a:spcPct val="0"/>
              </a:spcBef>
              <a:buClrTx/>
              <a:buSzTx/>
              <a:buFontTx/>
              <a:buNone/>
              <a:defRPr sz="1200">
                <a:latin typeface="Arial" charset="0"/>
              </a:defRPr>
            </a:lvl1pPr>
          </a:lstStyle>
          <a:p>
            <a:endParaRPr lang="en-US" dirty="0"/>
          </a:p>
        </p:txBody>
      </p:sp>
      <p:sp>
        <p:nvSpPr>
          <p:cNvPr id="15367" name="Rectangle 7"/>
          <p:cNvSpPr>
            <a:spLocks noGrp="1" noChangeArrowheads="1"/>
          </p:cNvSpPr>
          <p:nvPr>
            <p:ph type="sldNum" sz="quarter" idx="5"/>
          </p:nvPr>
        </p:nvSpPr>
        <p:spPr bwMode="auto">
          <a:xfrm>
            <a:off x="3970938" y="8829967"/>
            <a:ext cx="3037840" cy="464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algn="r">
              <a:spcBef>
                <a:spcPct val="0"/>
              </a:spcBef>
              <a:buClrTx/>
              <a:buSzTx/>
              <a:buFontTx/>
              <a:buNone/>
              <a:defRPr sz="1200">
                <a:latin typeface="Arial" charset="0"/>
              </a:defRPr>
            </a:lvl1pPr>
          </a:lstStyle>
          <a:p>
            <a:fld id="{3EEE9B47-791B-47F7-AE03-C0D580CA0B67}" type="slidenum">
              <a:rPr lang="en-US"/>
              <a:pPr/>
              <a:t>‹#›</a:t>
            </a:fld>
            <a:endParaRPr lang="en-US" dirty="0"/>
          </a:p>
        </p:txBody>
      </p:sp>
    </p:spTree>
    <p:extLst>
      <p:ext uri="{BB962C8B-B14F-4D97-AF65-F5344CB8AC3E}">
        <p14:creationId xmlns:p14="http://schemas.microsoft.com/office/powerpoint/2010/main" val="173881603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600" kern="1200">
        <a:solidFill>
          <a:schemeClr val="tx1"/>
        </a:solidFill>
        <a:latin typeface="Arial" charset="0"/>
        <a:ea typeface="+mn-ea"/>
        <a:cs typeface="+mn-cs"/>
      </a:defRPr>
    </a:lvl1pPr>
    <a:lvl2pPr marL="609493" algn="l" rtl="0" fontAlgn="base">
      <a:spcBef>
        <a:spcPct val="30000"/>
      </a:spcBef>
      <a:spcAft>
        <a:spcPct val="0"/>
      </a:spcAft>
      <a:defRPr sz="1600" kern="1200">
        <a:solidFill>
          <a:schemeClr val="tx1"/>
        </a:solidFill>
        <a:latin typeface="Arial" charset="0"/>
        <a:ea typeface="+mn-ea"/>
        <a:cs typeface="+mn-cs"/>
      </a:defRPr>
    </a:lvl2pPr>
    <a:lvl3pPr marL="1218987" algn="l" rtl="0" fontAlgn="base">
      <a:spcBef>
        <a:spcPct val="30000"/>
      </a:spcBef>
      <a:spcAft>
        <a:spcPct val="0"/>
      </a:spcAft>
      <a:defRPr sz="1600" kern="1200">
        <a:solidFill>
          <a:schemeClr val="tx1"/>
        </a:solidFill>
        <a:latin typeface="Arial" charset="0"/>
        <a:ea typeface="+mn-ea"/>
        <a:cs typeface="+mn-cs"/>
      </a:defRPr>
    </a:lvl3pPr>
    <a:lvl4pPr marL="1828480" algn="l" rtl="0" fontAlgn="base">
      <a:spcBef>
        <a:spcPct val="30000"/>
      </a:spcBef>
      <a:spcAft>
        <a:spcPct val="0"/>
      </a:spcAft>
      <a:defRPr sz="1600" kern="1200">
        <a:solidFill>
          <a:schemeClr val="tx1"/>
        </a:solidFill>
        <a:latin typeface="Arial" charset="0"/>
        <a:ea typeface="+mn-ea"/>
        <a:cs typeface="+mn-cs"/>
      </a:defRPr>
    </a:lvl4pPr>
    <a:lvl5pPr marL="2437973" algn="l" rtl="0" fontAlgn="base">
      <a:spcBef>
        <a:spcPct val="30000"/>
      </a:spcBef>
      <a:spcAft>
        <a:spcPct val="0"/>
      </a:spcAft>
      <a:defRPr sz="1600" kern="1200">
        <a:solidFill>
          <a:schemeClr val="tx1"/>
        </a:solidFill>
        <a:latin typeface="Arial"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EE9B47-791B-47F7-AE03-C0D580CA0B67}" type="slidenum">
              <a:rPr lang="en-US" smtClean="0"/>
              <a:pPr/>
              <a:t>1</a:t>
            </a:fld>
            <a:endParaRPr lang="en-US" dirty="0"/>
          </a:p>
        </p:txBody>
      </p:sp>
    </p:spTree>
    <p:extLst>
      <p:ext uri="{BB962C8B-B14F-4D97-AF65-F5344CB8AC3E}">
        <p14:creationId xmlns:p14="http://schemas.microsoft.com/office/powerpoint/2010/main" val="1509100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EE9B47-791B-47F7-AE03-C0D580CA0B67}" type="slidenum">
              <a:rPr lang="en-US" smtClean="0"/>
              <a:pPr/>
              <a:t>2</a:t>
            </a:fld>
            <a:endParaRPr lang="en-US" dirty="0"/>
          </a:p>
        </p:txBody>
      </p:sp>
    </p:spTree>
    <p:extLst>
      <p:ext uri="{BB962C8B-B14F-4D97-AF65-F5344CB8AC3E}">
        <p14:creationId xmlns:p14="http://schemas.microsoft.com/office/powerpoint/2010/main" val="3138548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EE9B47-791B-47F7-AE03-C0D580CA0B67}" type="slidenum">
              <a:rPr lang="en-US" smtClean="0"/>
              <a:pPr/>
              <a:t>4</a:t>
            </a:fld>
            <a:endParaRPr lang="en-US" dirty="0"/>
          </a:p>
        </p:txBody>
      </p:sp>
    </p:spTree>
    <p:extLst>
      <p:ext uri="{BB962C8B-B14F-4D97-AF65-F5344CB8AC3E}">
        <p14:creationId xmlns:p14="http://schemas.microsoft.com/office/powerpoint/2010/main" val="3480192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EE9B47-791B-47F7-AE03-C0D580CA0B67}" type="slidenum">
              <a:rPr lang="en-US" smtClean="0"/>
              <a:pPr/>
              <a:t>27</a:t>
            </a:fld>
            <a:endParaRPr lang="en-US" dirty="0"/>
          </a:p>
        </p:txBody>
      </p:sp>
    </p:spTree>
    <p:extLst>
      <p:ext uri="{BB962C8B-B14F-4D97-AF65-F5344CB8AC3E}">
        <p14:creationId xmlns:p14="http://schemas.microsoft.com/office/powerpoint/2010/main" val="41258694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5.jp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1">
    <p:spTree>
      <p:nvGrpSpPr>
        <p:cNvPr id="1" name=""/>
        <p:cNvGrpSpPr/>
        <p:nvPr/>
      </p:nvGrpSpPr>
      <p:grpSpPr>
        <a:xfrm>
          <a:off x="0" y="0"/>
          <a:ext cx="0" cy="0"/>
          <a:chOff x="0" y="0"/>
          <a:chExt cx="0" cy="0"/>
        </a:xfrm>
      </p:grpSpPr>
      <p:grpSp>
        <p:nvGrpSpPr>
          <p:cNvPr id="16" name="Group 15"/>
          <p:cNvGrpSpPr/>
          <p:nvPr userDrawn="1"/>
        </p:nvGrpSpPr>
        <p:grpSpPr>
          <a:xfrm>
            <a:off x="0" y="-2263"/>
            <a:ext cx="12189439" cy="6856214"/>
            <a:chOff x="0" y="1786"/>
            <a:chExt cx="12189439" cy="6856214"/>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4" y="1786"/>
              <a:ext cx="12188825" cy="6856214"/>
            </a:xfrm>
            <a:prstGeom prst="rect">
              <a:avLst/>
            </a:prstGeom>
          </p:spPr>
        </p:pic>
        <p:sp>
          <p:nvSpPr>
            <p:cNvPr id="11" name="Rectangle 10"/>
            <p:cNvSpPr/>
            <p:nvPr userDrawn="1"/>
          </p:nvSpPr>
          <p:spPr bwMode="auto">
            <a:xfrm>
              <a:off x="0" y="1958278"/>
              <a:ext cx="12188825" cy="2310310"/>
            </a:xfrm>
            <a:prstGeom prst="rect">
              <a:avLst/>
            </a:prstGeom>
            <a:gradFill flip="none" rotWithShape="1">
              <a:gsLst>
                <a:gs pos="46000">
                  <a:schemeClr val="bg1">
                    <a:alpha val="0"/>
                  </a:schemeClr>
                </a:gs>
                <a:gs pos="100000">
                  <a:schemeClr val="bg1">
                    <a:alpha val="68000"/>
                  </a:schemeClr>
                </a:gs>
              </a:gsLst>
              <a:lin ang="10800000" scaled="1"/>
              <a:tileRect/>
            </a:gradFill>
            <a:ln w="12700" algn="ctr">
              <a:noFill/>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80000"/>
                </a:lnSpc>
                <a:spcBef>
                  <a:spcPts val="1200"/>
                </a:spcBef>
                <a:spcAft>
                  <a:spcPts val="0"/>
                </a:spcAft>
                <a:buSzPct val="115000"/>
              </a:pPr>
              <a:endParaRPr lang="en-US" sz="2400" dirty="0" err="1">
                <a:latin typeface="+mn-lt"/>
              </a:endParaRPr>
            </a:p>
          </p:txBody>
        </p:sp>
        <p:pic>
          <p:nvPicPr>
            <p:cNvPr id="3" name="Picture 2"/>
            <p:cNvPicPr>
              <a:picLocks noChangeAspect="1"/>
            </p:cNvPicPr>
            <p:nvPr userDrawn="1"/>
          </p:nvPicPr>
          <p:blipFill>
            <a:blip r:embed="rId3"/>
            <a:stretch>
              <a:fillRect/>
            </a:stretch>
          </p:blipFill>
          <p:spPr>
            <a:xfrm>
              <a:off x="1187217" y="739109"/>
              <a:ext cx="2768536" cy="468876"/>
            </a:xfrm>
            <a:prstGeom prst="rect">
              <a:avLst/>
            </a:prstGeom>
          </p:spPr>
        </p:pic>
      </p:grpSp>
      <p:sp>
        <p:nvSpPr>
          <p:cNvPr id="4" name="Footer Placeholder 3" hidden="1"/>
          <p:cNvSpPr>
            <a:spLocks noGrp="1"/>
          </p:cNvSpPr>
          <p:nvPr userDrawn="1">
            <p:ph type="ftr" sz="quarter" idx="11"/>
          </p:nvPr>
        </p:nvSpPr>
        <p:spPr/>
        <p:txBody>
          <a:bodyPr/>
          <a:lstStyle/>
          <a:p>
            <a:endParaRPr lang="en-US" dirty="0"/>
          </a:p>
        </p:txBody>
      </p:sp>
      <p:sp>
        <p:nvSpPr>
          <p:cNvPr id="13" name="Speaker name and date"/>
          <p:cNvSpPr>
            <a:spLocks noGrp="1"/>
          </p:cNvSpPr>
          <p:nvPr userDrawn="1">
            <p:ph type="subTitle" idx="1" hasCustomPrompt="1"/>
          </p:nvPr>
        </p:nvSpPr>
        <p:spPr>
          <a:xfrm>
            <a:off x="1053259" y="4870698"/>
            <a:ext cx="5804989" cy="692595"/>
          </a:xfrm>
          <a:prstGeom prst="rect">
            <a:avLst/>
          </a:prstGeom>
        </p:spPr>
        <p:txBody>
          <a:bodyPr lIns="91440" tIns="45720" rIns="91440" bIns="45720" anchor="t" anchorCtr="0">
            <a:noAutofit/>
          </a:bodyPr>
          <a:lstStyle>
            <a:lvl1pPr marL="0" indent="0" algn="l">
              <a:lnSpc>
                <a:spcPts val="2666"/>
              </a:lnSpc>
              <a:spcBef>
                <a:spcPts val="0"/>
              </a:spcBef>
              <a:buNone/>
              <a:defRPr sz="1400" b="0" i="0">
                <a:solidFill>
                  <a:schemeClr val="tx1">
                    <a:lumMod val="75000"/>
                  </a:schemeClr>
                </a:solidFill>
                <a:latin typeface="Arial" panose="020B0604020202020204" pitchFamily="34" charset="0"/>
                <a:cs typeface="Arial" panose="020B0604020202020204" pitchFamily="34" charset="0"/>
              </a:defRPr>
            </a:lvl1pPr>
            <a:lvl2pPr marL="609361" indent="0" algn="ctr">
              <a:buNone/>
              <a:defRPr>
                <a:solidFill>
                  <a:schemeClr val="tx1">
                    <a:tint val="75000"/>
                  </a:schemeClr>
                </a:solidFill>
              </a:defRPr>
            </a:lvl2pPr>
            <a:lvl3pPr marL="1218732" indent="0" algn="ctr">
              <a:buNone/>
              <a:defRPr>
                <a:solidFill>
                  <a:schemeClr val="tx1">
                    <a:tint val="75000"/>
                  </a:schemeClr>
                </a:solidFill>
              </a:defRPr>
            </a:lvl3pPr>
            <a:lvl4pPr marL="1828097" indent="0" algn="ctr">
              <a:buNone/>
              <a:defRPr>
                <a:solidFill>
                  <a:schemeClr val="tx1">
                    <a:tint val="75000"/>
                  </a:schemeClr>
                </a:solidFill>
              </a:defRPr>
            </a:lvl4pPr>
            <a:lvl5pPr marL="2437467" indent="0" algn="ctr">
              <a:buNone/>
              <a:defRPr>
                <a:solidFill>
                  <a:schemeClr val="tx1">
                    <a:tint val="75000"/>
                  </a:schemeClr>
                </a:solidFill>
              </a:defRPr>
            </a:lvl5pPr>
            <a:lvl6pPr marL="3046828" indent="0" algn="ctr">
              <a:buNone/>
              <a:defRPr>
                <a:solidFill>
                  <a:schemeClr val="tx1">
                    <a:tint val="75000"/>
                  </a:schemeClr>
                </a:solidFill>
              </a:defRPr>
            </a:lvl6pPr>
            <a:lvl7pPr marL="3656199" indent="0" algn="ctr">
              <a:buNone/>
              <a:defRPr>
                <a:solidFill>
                  <a:schemeClr val="tx1">
                    <a:tint val="75000"/>
                  </a:schemeClr>
                </a:solidFill>
              </a:defRPr>
            </a:lvl7pPr>
            <a:lvl8pPr marL="4265564" indent="0" algn="ctr">
              <a:buNone/>
              <a:defRPr>
                <a:solidFill>
                  <a:schemeClr val="tx1">
                    <a:tint val="75000"/>
                  </a:schemeClr>
                </a:solidFill>
              </a:defRPr>
            </a:lvl8pPr>
            <a:lvl9pPr marL="4874933" indent="0" algn="ctr">
              <a:buNone/>
              <a:defRPr>
                <a:solidFill>
                  <a:schemeClr val="tx1">
                    <a:tint val="75000"/>
                  </a:schemeClr>
                </a:solidFill>
              </a:defRPr>
            </a:lvl9pPr>
          </a:lstStyle>
          <a:p>
            <a:r>
              <a:rPr lang="en-US" dirty="0"/>
              <a:t>Speaker Name  | Speaker Title</a:t>
            </a:r>
          </a:p>
          <a:p>
            <a:r>
              <a:rPr lang="en-US" dirty="0"/>
              <a:t>Date</a:t>
            </a:r>
          </a:p>
        </p:txBody>
      </p:sp>
      <p:sp>
        <p:nvSpPr>
          <p:cNvPr id="14" name="Sub-title"/>
          <p:cNvSpPr>
            <a:spLocks noGrp="1"/>
          </p:cNvSpPr>
          <p:nvPr userDrawn="1">
            <p:ph type="body" sz="quarter" idx="13" hasCustomPrompt="1"/>
          </p:nvPr>
        </p:nvSpPr>
        <p:spPr>
          <a:xfrm>
            <a:off x="1053260" y="3429893"/>
            <a:ext cx="5804989" cy="565804"/>
          </a:xfrm>
          <a:prstGeom prst="rect">
            <a:avLst/>
          </a:prstGeom>
        </p:spPr>
        <p:txBody>
          <a:bodyPr lIns="91440" tIns="45720" rIns="91440" bIns="45720">
            <a:noAutofit/>
          </a:bodyPr>
          <a:lstStyle>
            <a:lvl1pPr marL="0" indent="0">
              <a:buFont typeface="Arial" panose="020B0604020202020204" pitchFamily="34" charset="0"/>
              <a:buNone/>
              <a:defRPr sz="2400" b="0" baseline="0">
                <a:solidFill>
                  <a:schemeClr val="tx1"/>
                </a:solidFill>
                <a:latin typeface="Arial" panose="020B0604020202020204" pitchFamily="34" charset="0"/>
                <a:cs typeface="Arial" panose="020B0604020202020204" pitchFamily="34" charset="0"/>
              </a:defRPr>
            </a:lvl1pPr>
            <a:lvl2pPr marL="541687" indent="0">
              <a:buNone/>
              <a:defRPr/>
            </a:lvl2pPr>
            <a:lvl3pPr marL="759622" indent="0">
              <a:buNone/>
              <a:defRPr/>
            </a:lvl3pPr>
            <a:lvl4pPr marL="918321" indent="0">
              <a:buNone/>
              <a:defRPr/>
            </a:lvl4pPr>
            <a:lvl5pPr marL="1068552" indent="0">
              <a:buNone/>
              <a:defRPr/>
            </a:lvl5pPr>
          </a:lstStyle>
          <a:p>
            <a:pPr lvl="0"/>
            <a:r>
              <a:rPr lang="en-GB" dirty="0"/>
              <a:t>Presentation Subtitle</a:t>
            </a:r>
          </a:p>
        </p:txBody>
      </p:sp>
      <p:sp>
        <p:nvSpPr>
          <p:cNvPr id="15" name="Title"/>
          <p:cNvSpPr>
            <a:spLocks noGrp="1"/>
          </p:cNvSpPr>
          <p:nvPr userDrawn="1">
            <p:ph type="body" sz="quarter" idx="14" hasCustomPrompt="1"/>
          </p:nvPr>
        </p:nvSpPr>
        <p:spPr>
          <a:xfrm>
            <a:off x="1053260" y="2358679"/>
            <a:ext cx="5804989" cy="1071215"/>
          </a:xfrm>
          <a:prstGeom prst="rect">
            <a:avLst/>
          </a:prstGeom>
          <a:effectLst/>
        </p:spPr>
        <p:txBody>
          <a:bodyPr>
            <a:noAutofit/>
          </a:bodyPr>
          <a:lstStyle>
            <a:lvl1pPr marL="0" indent="0">
              <a:lnSpc>
                <a:spcPts val="4000"/>
              </a:lnSpc>
              <a:spcBef>
                <a:spcPts val="0"/>
              </a:spcBef>
              <a:buFontTx/>
              <a:buNone/>
              <a:defRPr sz="3400" b="1" cap="all" baseline="0">
                <a:solidFill>
                  <a:schemeClr val="tx1"/>
                </a:solidFill>
                <a:latin typeface="Arial" panose="020B0604020202020204" pitchFamily="34" charset="0"/>
                <a:cs typeface="Arial" panose="020B0604020202020204" pitchFamily="34" charset="0"/>
              </a:defRPr>
            </a:lvl1pPr>
          </a:lstStyle>
          <a:p>
            <a:pPr>
              <a:buClrTx/>
              <a:buSzTx/>
            </a:pPr>
            <a:r>
              <a:rPr lang="en-US" kern="0" dirty="0"/>
              <a:t>PRESENTATION TITLE</a:t>
            </a:r>
          </a:p>
        </p:txBody>
      </p:sp>
      <p:sp>
        <p:nvSpPr>
          <p:cNvPr id="2" name="Date Placeholder 1"/>
          <p:cNvSpPr>
            <a:spLocks noGrp="1"/>
          </p:cNvSpPr>
          <p:nvPr>
            <p:ph type="dt" sz="half" idx="15"/>
          </p:nvPr>
        </p:nvSpPr>
        <p:spPr>
          <a:xfrm>
            <a:off x="-3048000" y="6356350"/>
            <a:ext cx="2843213" cy="365125"/>
          </a:xfrm>
        </p:spPr>
        <p:txBody>
          <a:bodyPr/>
          <a:lstStyle/>
          <a:p>
            <a:fld id="{603289AC-4C12-4E6D-B39B-A4756814FEEC}" type="datetimeFigureOut">
              <a:rPr lang="en-US" smtClean="0"/>
              <a:t>6/25/20</a:t>
            </a:fld>
            <a:endParaRPr lang="en-US"/>
          </a:p>
        </p:txBody>
      </p:sp>
    </p:spTree>
    <p:extLst>
      <p:ext uri="{BB962C8B-B14F-4D97-AF65-F5344CB8AC3E}">
        <p14:creationId xmlns:p14="http://schemas.microsoft.com/office/powerpoint/2010/main" val="1930191448"/>
      </p:ext>
    </p:extLst>
  </p:cSld>
  <p:clrMapOvr>
    <a:masterClrMapping/>
  </p:clrMapOvr>
  <p:transition>
    <p:fade/>
  </p:transition>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llets + Pull Quote">
    <p:spTree>
      <p:nvGrpSpPr>
        <p:cNvPr id="1" name=""/>
        <p:cNvGrpSpPr/>
        <p:nvPr/>
      </p:nvGrpSpPr>
      <p:grpSpPr>
        <a:xfrm>
          <a:off x="0" y="0"/>
          <a:ext cx="0" cy="0"/>
          <a:chOff x="0" y="0"/>
          <a:chExt cx="0" cy="0"/>
        </a:xfrm>
      </p:grpSpPr>
      <p:sp>
        <p:nvSpPr>
          <p:cNvPr id="4" name="Footer Placeholder 3" hidden="1"/>
          <p:cNvSpPr>
            <a:spLocks noGrp="1"/>
          </p:cNvSpPr>
          <p:nvPr>
            <p:ph type="ftr" sz="quarter" idx="11"/>
          </p:nvPr>
        </p:nvSpPr>
        <p:spPr/>
        <p:txBody>
          <a:bodyPr/>
          <a:lstStyle/>
          <a:p>
            <a:endParaRPr lang="en-US" dirty="0"/>
          </a:p>
        </p:txBody>
      </p:sp>
      <p:grpSp>
        <p:nvGrpSpPr>
          <p:cNvPr id="5" name="Pink Background"/>
          <p:cNvGrpSpPr/>
          <p:nvPr userDrawn="1"/>
        </p:nvGrpSpPr>
        <p:grpSpPr>
          <a:xfrm>
            <a:off x="5929630" y="1639737"/>
            <a:ext cx="6259195" cy="3807666"/>
            <a:chOff x="6127749" y="1639737"/>
            <a:chExt cx="5344256" cy="3783164"/>
          </a:xfrm>
        </p:grpSpPr>
        <p:sp>
          <p:nvSpPr>
            <p:cNvPr id="6" name="Pink: 43%"/>
            <p:cNvSpPr/>
            <p:nvPr userDrawn="1"/>
          </p:nvSpPr>
          <p:spPr bwMode="gray">
            <a:xfrm>
              <a:off x="11365581" y="1639737"/>
              <a:ext cx="106424" cy="3783164"/>
            </a:xfrm>
            <a:prstGeom prst="rect">
              <a:avLst/>
            </a:prstGeom>
            <a:solidFill>
              <a:schemeClr val="tx2"/>
            </a:solidFill>
            <a:ln w="12700" algn="ctr">
              <a:noFill/>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80000"/>
                </a:lnSpc>
                <a:spcBef>
                  <a:spcPts val="1600"/>
                </a:spcBef>
                <a:spcAft>
                  <a:spcPts val="0"/>
                </a:spcAft>
                <a:buSzPct val="115000"/>
              </a:pPr>
              <a:endParaRPr lang="en-US" sz="3200" dirty="0">
                <a:latin typeface="+mn-lt"/>
              </a:endParaRPr>
            </a:p>
          </p:txBody>
        </p:sp>
        <p:sp>
          <p:nvSpPr>
            <p:cNvPr id="7" name="Background pink"/>
            <p:cNvSpPr/>
            <p:nvPr userDrawn="1"/>
          </p:nvSpPr>
          <p:spPr bwMode="auto">
            <a:xfrm>
              <a:off x="6127749" y="1639737"/>
              <a:ext cx="5237832" cy="3783164"/>
            </a:xfrm>
            <a:prstGeom prst="rect">
              <a:avLst/>
            </a:prstGeom>
            <a:solidFill>
              <a:schemeClr val="bg1">
                <a:lumMod val="95000"/>
              </a:schemeClr>
            </a:solidFill>
            <a:ln w="12700" algn="ctr">
              <a:noFill/>
              <a:miter lim="800000"/>
              <a:headEnd/>
              <a:tailEnd/>
            </a:ln>
            <a:effectLst/>
          </p:spPr>
          <p:txBody>
            <a:bodyPr rot="0" spcFirstLastPara="0" vertOverflow="overflow" horzOverflow="overflow" vert="horz" wrap="square" lIns="121899" tIns="60949" rIns="121899" bIns="60949" numCol="1" spcCol="0" rtlCol="0" fromWordArt="0" anchor="ctr" anchorCtr="0" forceAA="0" compatLnSpc="1">
              <a:prstTxWarp prst="textNoShape">
                <a:avLst/>
              </a:prstTxWarp>
              <a:noAutofit/>
            </a:bodyPr>
            <a:lstStyle/>
            <a:p>
              <a:pPr algn="ctr">
                <a:lnSpc>
                  <a:spcPct val="80000"/>
                </a:lnSpc>
                <a:spcBef>
                  <a:spcPts val="1600"/>
                </a:spcBef>
                <a:spcAft>
                  <a:spcPts val="0"/>
                </a:spcAft>
                <a:buSzPct val="115000"/>
              </a:pPr>
              <a:endParaRPr lang="en-US" sz="3200" dirty="0">
                <a:latin typeface="+mn-lt"/>
              </a:endParaRPr>
            </a:p>
          </p:txBody>
        </p:sp>
      </p:grpSp>
      <p:sp>
        <p:nvSpPr>
          <p:cNvPr id="8" name="Credit text"/>
          <p:cNvSpPr>
            <a:spLocks noGrp="1"/>
          </p:cNvSpPr>
          <p:nvPr>
            <p:ph type="body" sz="quarter" idx="14" hasCustomPrompt="1"/>
          </p:nvPr>
        </p:nvSpPr>
        <p:spPr bwMode="white">
          <a:xfrm>
            <a:off x="6478069" y="4736592"/>
            <a:ext cx="4395989" cy="338328"/>
          </a:xfrm>
          <a:prstGeom prst="rect">
            <a:avLst/>
          </a:prstGeom>
          <a:noFill/>
        </p:spPr>
        <p:txBody>
          <a:bodyPr wrap="square" lIns="91440" tIns="45720" rIns="91440" bIns="45720" anchor="ctr">
            <a:noAutofit/>
          </a:bodyPr>
          <a:lstStyle>
            <a:lvl1pPr marL="0" indent="0">
              <a:lnSpc>
                <a:spcPct val="100000"/>
              </a:lnSpc>
              <a:spcBef>
                <a:spcPts val="0"/>
              </a:spcBef>
              <a:buClr>
                <a:schemeClr val="tx2"/>
              </a:buClr>
              <a:buFontTx/>
              <a:buNone/>
              <a:defRPr sz="1600">
                <a:solidFill>
                  <a:schemeClr val="tx1"/>
                </a:solidFill>
                <a:latin typeface="Arial" panose="020B0604020202020204" pitchFamily="34" charset="0"/>
                <a:cs typeface="Arial" panose="020B0604020202020204" pitchFamily="34" charset="0"/>
              </a:defRPr>
            </a:lvl1pPr>
          </a:lstStyle>
          <a:p>
            <a:pPr lvl="0"/>
            <a:r>
              <a:rPr lang="en-US" dirty="0"/>
              <a:t>Source Name</a:t>
            </a:r>
          </a:p>
        </p:txBody>
      </p:sp>
      <p:sp>
        <p:nvSpPr>
          <p:cNvPr id="9" name="Quote text"/>
          <p:cNvSpPr>
            <a:spLocks noGrp="1"/>
          </p:cNvSpPr>
          <p:nvPr>
            <p:ph type="body" sz="quarter" idx="15"/>
          </p:nvPr>
        </p:nvSpPr>
        <p:spPr bwMode="white">
          <a:xfrm>
            <a:off x="6318303" y="2011680"/>
            <a:ext cx="4563058" cy="2440001"/>
          </a:xfrm>
          <a:prstGeom prst="rect">
            <a:avLst/>
          </a:prstGeom>
        </p:spPr>
        <p:txBody>
          <a:bodyPr lIns="91440" tIns="45720" rIns="91440" bIns="45720" anchor="ctr">
            <a:noAutofit/>
          </a:bodyPr>
          <a:lstStyle>
            <a:lvl1pPr marL="152345" indent="-152345" algn="l" defTabSz="1218732" rtl="0" eaLnBrk="1" latinLnBrk="0" hangingPunct="1">
              <a:lnSpc>
                <a:spcPct val="95000"/>
              </a:lnSpc>
              <a:spcBef>
                <a:spcPts val="0"/>
              </a:spcBef>
              <a:buNone/>
              <a:defRPr lang="en-US" sz="2800" b="1" kern="1200" dirty="0" smtClean="0">
                <a:solidFill>
                  <a:schemeClr val="tx1"/>
                </a:solidFill>
                <a:latin typeface="Arial" panose="020B0604020202020204" pitchFamily="34" charset="0"/>
                <a:ea typeface="+mn-ea"/>
                <a:cs typeface="Arial" panose="020B0604020202020204" pitchFamily="34" charset="0"/>
              </a:defRPr>
            </a:lvl1pPr>
            <a:lvl2pPr marL="152345" indent="-152345" algn="l" defTabSz="1218732" rtl="0" eaLnBrk="1" latinLnBrk="0" hangingPunct="1">
              <a:defRPr lang="en-US" sz="2700" kern="1200" dirty="0" smtClean="0">
                <a:solidFill>
                  <a:schemeClr val="accent2"/>
                </a:solidFill>
                <a:latin typeface="Ciscolight" pitchFamily="2" charset="0"/>
                <a:ea typeface="+mn-ea"/>
                <a:cs typeface="+mn-cs"/>
              </a:defRPr>
            </a:lvl2pPr>
            <a:lvl3pPr marL="152345" indent="-152345" algn="l" defTabSz="1218732" rtl="0" eaLnBrk="1" latinLnBrk="0" hangingPunct="1">
              <a:defRPr lang="en-US" sz="2700" kern="1200" dirty="0" smtClean="0">
                <a:solidFill>
                  <a:schemeClr val="accent2"/>
                </a:solidFill>
                <a:latin typeface="Ciscolight" pitchFamily="2" charset="0"/>
                <a:ea typeface="+mn-ea"/>
                <a:cs typeface="+mn-cs"/>
              </a:defRPr>
            </a:lvl3pPr>
            <a:lvl4pPr marL="152345" indent="-152345" algn="l" defTabSz="1218732" rtl="0" eaLnBrk="1" latinLnBrk="0" hangingPunct="1">
              <a:defRPr lang="en-US" sz="2700" kern="1200" dirty="0" smtClean="0">
                <a:solidFill>
                  <a:schemeClr val="accent2"/>
                </a:solidFill>
                <a:latin typeface="Ciscolight" pitchFamily="2" charset="0"/>
                <a:ea typeface="+mn-ea"/>
                <a:cs typeface="+mn-cs"/>
              </a:defRPr>
            </a:lvl4pPr>
            <a:lvl5pPr marL="152345" indent="-152345" algn="l" defTabSz="1218732" rtl="0" eaLnBrk="1" latinLnBrk="0" hangingPunct="1">
              <a:defRPr lang="en-US" sz="2700" kern="1200" dirty="0" smtClean="0">
                <a:solidFill>
                  <a:schemeClr val="accent2"/>
                </a:solidFill>
                <a:latin typeface="Ciscolight" pitchFamily="2" charset="0"/>
                <a:ea typeface="+mn-ea"/>
                <a:cs typeface="+mn-cs"/>
              </a:defRPr>
            </a:lvl5pPr>
          </a:lstStyle>
          <a:p>
            <a:pPr lvl="0"/>
            <a:r>
              <a:rPr lang="en-US"/>
              <a:t>Edit Master text styles</a:t>
            </a:r>
          </a:p>
        </p:txBody>
      </p:sp>
      <p:sp>
        <p:nvSpPr>
          <p:cNvPr id="10" name="Slide Title"/>
          <p:cNvSpPr>
            <a:spLocks noGrp="1"/>
          </p:cNvSpPr>
          <p:nvPr>
            <p:ph type="title"/>
          </p:nvPr>
        </p:nvSpPr>
        <p:spPr>
          <a:xfrm>
            <a:off x="583842" y="460552"/>
            <a:ext cx="11093293" cy="914400"/>
          </a:xfrm>
        </p:spPr>
        <p:txBody>
          <a:bodyPr/>
          <a:lstStyle/>
          <a:p>
            <a:r>
              <a:rPr lang="en-US"/>
              <a:t>Click to edit Master title style</a:t>
            </a:r>
            <a:endParaRPr lang="en-US" dirty="0"/>
          </a:p>
        </p:txBody>
      </p:sp>
      <p:sp>
        <p:nvSpPr>
          <p:cNvPr id="11" name="Bullet text"/>
          <p:cNvSpPr>
            <a:spLocks noGrp="1"/>
          </p:cNvSpPr>
          <p:nvPr>
            <p:ph type="body" sz="quarter" idx="16"/>
          </p:nvPr>
        </p:nvSpPr>
        <p:spPr>
          <a:xfrm>
            <a:off x="583843" y="1639737"/>
            <a:ext cx="5074008" cy="3783163"/>
          </a:xfrm>
          <a:prstGeom prst="rect">
            <a:avLst/>
          </a:prstGeom>
        </p:spPr>
        <p:txBody>
          <a:bodyPr>
            <a:noAutofit/>
          </a:bodyPr>
          <a:lstStyle>
            <a:lvl1pPr marL="224327" indent="-224327">
              <a:lnSpc>
                <a:spcPct val="95000"/>
              </a:lnSpc>
              <a:buSzPct val="85000"/>
              <a:buFont typeface="Calibri" panose="020F0502020204030204" pitchFamily="34" charset="0"/>
              <a:buChar char="•"/>
              <a:defRPr sz="2400">
                <a:solidFill>
                  <a:schemeClr val="tx1"/>
                </a:solidFill>
              </a:defRPr>
            </a:lvl1pPr>
            <a:lvl2pPr marL="458788" indent="-228600">
              <a:lnSpc>
                <a:spcPct val="95000"/>
              </a:lnSpc>
              <a:buFont typeface="Calibri" panose="020F0502020204030204" pitchFamily="34" charset="0"/>
              <a:buChar char="−"/>
              <a:defRPr sz="2000"/>
            </a:lvl2pPr>
            <a:lvl3pPr>
              <a:defRPr sz="2100"/>
            </a:lvl3pPr>
            <a:lvl4pPr>
              <a:defRPr sz="1900"/>
            </a:lvl4pPr>
            <a:lvl5pPr>
              <a:defRPr sz="1600"/>
            </a:lvl5pPr>
          </a:lstStyle>
          <a:p>
            <a:pPr lvl="0"/>
            <a:r>
              <a:rPr lang="en-US"/>
              <a:t>Edit Master text styles</a:t>
            </a:r>
          </a:p>
          <a:p>
            <a:pPr lvl="1"/>
            <a:r>
              <a:rPr lang="en-US"/>
              <a:t>Second level</a:t>
            </a:r>
          </a:p>
        </p:txBody>
      </p:sp>
      <p:sp>
        <p:nvSpPr>
          <p:cNvPr id="2" name="Date Placeholder 1"/>
          <p:cNvSpPr>
            <a:spLocks noGrp="1"/>
          </p:cNvSpPr>
          <p:nvPr>
            <p:ph type="dt" sz="half" idx="17"/>
          </p:nvPr>
        </p:nvSpPr>
        <p:spPr>
          <a:xfrm>
            <a:off x="-2945259" y="6356350"/>
            <a:ext cx="2843213" cy="365125"/>
          </a:xfrm>
        </p:spPr>
        <p:txBody>
          <a:bodyPr/>
          <a:lstStyle/>
          <a:p>
            <a:fld id="{DEA4E619-B820-4E56-B835-00DD6E9C1F73}" type="datetimeFigureOut">
              <a:rPr lang="en-US" smtClean="0"/>
              <a:t>6/25/20</a:t>
            </a:fld>
            <a:endParaRPr lang="en-US"/>
          </a:p>
        </p:txBody>
      </p:sp>
    </p:spTree>
    <p:extLst>
      <p:ext uri="{BB962C8B-B14F-4D97-AF65-F5344CB8AC3E}">
        <p14:creationId xmlns:p14="http://schemas.microsoft.com/office/powerpoint/2010/main" val="559411343"/>
      </p:ext>
    </p:extLst>
  </p:cSld>
  <p:clrMapOvr>
    <a:masterClrMapping/>
  </p:clrMapOvr>
  <p:transition>
    <p:fade/>
  </p:transition>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93"/>
            <a:ext cx="12188825" cy="6856214"/>
          </a:xfrm>
          <a:prstGeom prst="rect">
            <a:avLst/>
          </a:prstGeom>
        </p:spPr>
      </p:pic>
      <p:sp>
        <p:nvSpPr>
          <p:cNvPr id="4" name="Footer Placeholder 3" hidden="1"/>
          <p:cNvSpPr>
            <a:spLocks noGrp="1"/>
          </p:cNvSpPr>
          <p:nvPr>
            <p:ph type="ftr" sz="quarter" idx="11"/>
          </p:nvPr>
        </p:nvSpPr>
        <p:spPr/>
        <p:txBody>
          <a:bodyPr/>
          <a:lstStyle/>
          <a:p>
            <a:endParaRPr lang="en-US" dirty="0"/>
          </a:p>
        </p:txBody>
      </p:sp>
      <p:sp>
        <p:nvSpPr>
          <p:cNvPr id="6" name="Section title"/>
          <p:cNvSpPr>
            <a:spLocks noGrp="1"/>
          </p:cNvSpPr>
          <p:nvPr>
            <p:ph type="body" sz="quarter" idx="13" hasCustomPrompt="1"/>
          </p:nvPr>
        </p:nvSpPr>
        <p:spPr bwMode="white">
          <a:xfrm>
            <a:off x="637179" y="2171235"/>
            <a:ext cx="8321470" cy="3027783"/>
          </a:xfrm>
          <a:prstGeom prst="rect">
            <a:avLst/>
          </a:prstGeom>
        </p:spPr>
        <p:txBody>
          <a:bodyPr wrap="square" anchor="t" anchorCtr="0">
            <a:noAutofit/>
          </a:bodyPr>
          <a:lstStyle>
            <a:lvl1pPr marL="0" indent="0" algn="l">
              <a:lnSpc>
                <a:spcPct val="100000"/>
              </a:lnSpc>
              <a:spcBef>
                <a:spcPts val="0"/>
              </a:spcBef>
              <a:buNone/>
              <a:defRPr sz="6000" b="0" cap="all" baseline="0">
                <a:solidFill>
                  <a:schemeClr val="tx1"/>
                </a:solidFill>
              </a:defRPr>
            </a:lvl1pPr>
            <a:lvl5pPr marL="1371360" indent="0">
              <a:buNone/>
              <a:defRPr/>
            </a:lvl5pPr>
          </a:lstStyle>
          <a:p>
            <a:pPr lvl="0"/>
            <a:r>
              <a:rPr lang="en-US" dirty="0"/>
              <a:t>Click to Edit SECTION HEADER</a:t>
            </a:r>
          </a:p>
        </p:txBody>
      </p:sp>
      <p:sp>
        <p:nvSpPr>
          <p:cNvPr id="7" name="Section number"/>
          <p:cNvSpPr>
            <a:spLocks noGrp="1"/>
          </p:cNvSpPr>
          <p:nvPr>
            <p:ph type="body" sz="quarter" idx="16" hasCustomPrompt="1"/>
          </p:nvPr>
        </p:nvSpPr>
        <p:spPr bwMode="white">
          <a:xfrm>
            <a:off x="614319" y="963868"/>
            <a:ext cx="4649659" cy="891075"/>
          </a:xfrm>
          <a:prstGeom prst="rect">
            <a:avLst/>
          </a:prstGeom>
        </p:spPr>
        <p:txBody>
          <a:bodyPr anchor="t" anchorCtr="0">
            <a:noAutofit/>
          </a:bodyPr>
          <a:lstStyle>
            <a:lvl1pPr marL="0" indent="0" algn="l">
              <a:lnSpc>
                <a:spcPct val="100000"/>
              </a:lnSpc>
              <a:spcBef>
                <a:spcPts val="0"/>
              </a:spcBef>
              <a:buNone/>
              <a:defRPr sz="3600" b="1" baseline="0">
                <a:solidFill>
                  <a:schemeClr val="bg2"/>
                </a:solidFill>
              </a:defRPr>
            </a:lvl1pPr>
            <a:lvl5pPr marL="1371360" indent="0">
              <a:buNone/>
              <a:defRPr/>
            </a:lvl5pPr>
          </a:lstStyle>
          <a:p>
            <a:pPr lvl="0"/>
            <a:r>
              <a:rPr lang="en-US" dirty="0"/>
              <a:t>Click to Edit</a:t>
            </a:r>
          </a:p>
        </p:txBody>
      </p:sp>
      <p:sp>
        <p:nvSpPr>
          <p:cNvPr id="2" name="Date Placeholder 1"/>
          <p:cNvSpPr>
            <a:spLocks noGrp="1"/>
          </p:cNvSpPr>
          <p:nvPr>
            <p:ph type="dt" sz="half" idx="17"/>
          </p:nvPr>
        </p:nvSpPr>
        <p:spPr>
          <a:xfrm>
            <a:off x="-3156888" y="6356350"/>
            <a:ext cx="2843213" cy="365125"/>
          </a:xfrm>
        </p:spPr>
        <p:txBody>
          <a:bodyPr/>
          <a:lstStyle/>
          <a:p>
            <a:fld id="{BFD34698-4CB0-4260-A437-6B0E52C5ABA4}" type="datetimeFigureOut">
              <a:rPr lang="en-US" smtClean="0"/>
              <a:t>6/25/20</a:t>
            </a:fld>
            <a:endParaRPr lang="en-US"/>
          </a:p>
        </p:txBody>
      </p:sp>
    </p:spTree>
    <p:extLst>
      <p:ext uri="{BB962C8B-B14F-4D97-AF65-F5344CB8AC3E}">
        <p14:creationId xmlns:p14="http://schemas.microsoft.com/office/powerpoint/2010/main" val="3625907001"/>
      </p:ext>
    </p:extLst>
  </p:cSld>
  <p:clrMapOvr>
    <a:masterClrMapping/>
  </p:clrMapOvr>
  <p:transition>
    <p:fade/>
  </p:transition>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4" name="Footer Placeholder 3" hidden="1"/>
          <p:cNvSpPr>
            <a:spLocks noGrp="1"/>
          </p:cNvSpPr>
          <p:nvPr>
            <p:ph type="ftr" sz="quarter" idx="11"/>
          </p:nvPr>
        </p:nvSpPr>
        <p:spPr/>
        <p:txBody>
          <a:bodyPr/>
          <a:lstStyle/>
          <a:p>
            <a:endParaRPr lang="en-US" dirty="0"/>
          </a:p>
        </p:txBody>
      </p:sp>
      <p:sp>
        <p:nvSpPr>
          <p:cNvPr id="5" name="Gray gradient"/>
          <p:cNvSpPr/>
          <p:nvPr userDrawn="1"/>
        </p:nvSpPr>
        <p:spPr bwMode="auto">
          <a:xfrm>
            <a:off x="4241060" y="0"/>
            <a:ext cx="8039205" cy="6533388"/>
          </a:xfrm>
          <a:prstGeom prst="rect">
            <a:avLst/>
          </a:prstGeom>
          <a:gradFill flip="none" rotWithShape="1">
            <a:gsLst>
              <a:gs pos="0">
                <a:schemeClr val="bg1">
                  <a:lumMod val="85000"/>
                  <a:alpha val="42000"/>
                </a:schemeClr>
              </a:gs>
              <a:gs pos="100000">
                <a:schemeClr val="bg1">
                  <a:lumMod val="95000"/>
                  <a:shade val="100000"/>
                  <a:satMod val="115000"/>
                  <a:alpha val="0"/>
                </a:schemeClr>
              </a:gs>
            </a:gsLst>
            <a:lin ang="0" scaled="1"/>
            <a:tileRect/>
          </a:gradFill>
          <a:ln w="12700" algn="ctr">
            <a:noFill/>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80000"/>
              </a:lnSpc>
              <a:spcBef>
                <a:spcPts val="1200"/>
              </a:spcBef>
              <a:spcAft>
                <a:spcPts val="0"/>
              </a:spcAft>
              <a:buSzPct val="115000"/>
            </a:pPr>
            <a:endParaRPr lang="en-US" sz="2400" dirty="0">
              <a:latin typeface="+mn-lt"/>
            </a:endParaRPr>
          </a:p>
        </p:txBody>
      </p:sp>
      <p:cxnSp>
        <p:nvCxnSpPr>
          <p:cNvPr id="6" name="Pink vertical line"/>
          <p:cNvCxnSpPr/>
          <p:nvPr userDrawn="1"/>
        </p:nvCxnSpPr>
        <p:spPr bwMode="auto">
          <a:xfrm>
            <a:off x="4214166" y="786856"/>
            <a:ext cx="0" cy="4965032"/>
          </a:xfrm>
          <a:prstGeom prst="line">
            <a:avLst/>
          </a:prstGeom>
          <a:solidFill>
            <a:schemeClr val="bg1"/>
          </a:solidFill>
          <a:ln w="50800"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 name="Key points"/>
          <p:cNvSpPr>
            <a:spLocks noGrp="1"/>
          </p:cNvSpPr>
          <p:nvPr>
            <p:ph type="body" sz="quarter" idx="12"/>
          </p:nvPr>
        </p:nvSpPr>
        <p:spPr>
          <a:xfrm>
            <a:off x="4875530" y="1399032"/>
            <a:ext cx="6730683" cy="4443814"/>
          </a:xfrm>
          <a:prstGeom prst="rect">
            <a:avLst/>
          </a:prstGeom>
        </p:spPr>
        <p:txBody>
          <a:bodyPr lIns="91440" tIns="45720" rIns="91440" bIns="45720" anchor="ctr" anchorCtr="0">
            <a:noAutofit/>
          </a:bodyPr>
          <a:lstStyle>
            <a:lvl1pPr marL="320040" indent="-320040">
              <a:lnSpc>
                <a:spcPct val="95000"/>
              </a:lnSpc>
              <a:buSzPct val="85000"/>
              <a:buFont typeface="Calibri" panose="020F0502020204030204" pitchFamily="34" charset="0"/>
              <a:buChar char="•"/>
              <a:defRPr sz="3200" baseline="0">
                <a:solidFill>
                  <a:schemeClr val="tx1"/>
                </a:solidFill>
                <a:latin typeface="Arial" panose="020B0604020202020204" pitchFamily="34" charset="0"/>
                <a:cs typeface="Arial" panose="020B0604020202020204" pitchFamily="34" charset="0"/>
              </a:defRPr>
            </a:lvl1pPr>
            <a:lvl2pPr marL="667512" indent="-237744">
              <a:lnSpc>
                <a:spcPct val="95000"/>
              </a:lnSpc>
              <a:defRPr sz="2700">
                <a:latin typeface="Arial" panose="020B0604020202020204" pitchFamily="34" charset="0"/>
                <a:cs typeface="Arial" panose="020B0604020202020204" pitchFamily="34" charset="0"/>
              </a:defRPr>
            </a:lvl2pPr>
            <a:lvl3pPr>
              <a:defRPr sz="2700"/>
            </a:lvl3pPr>
            <a:lvl4pPr>
              <a:defRPr sz="2700"/>
            </a:lvl4pPr>
            <a:lvl5pPr>
              <a:defRPr sz="2700"/>
            </a:lvl5pPr>
          </a:lstStyle>
          <a:p>
            <a:pPr lvl="0"/>
            <a:r>
              <a:rPr lang="en-US"/>
              <a:t>Edit Master text styles</a:t>
            </a:r>
          </a:p>
          <a:p>
            <a:pPr lvl="1"/>
            <a:r>
              <a:rPr lang="en-US"/>
              <a:t>Second level</a:t>
            </a:r>
          </a:p>
        </p:txBody>
      </p:sp>
      <p:sp>
        <p:nvSpPr>
          <p:cNvPr id="8" name="Slide Title"/>
          <p:cNvSpPr>
            <a:spLocks noGrp="1"/>
          </p:cNvSpPr>
          <p:nvPr>
            <p:ph type="title"/>
          </p:nvPr>
        </p:nvSpPr>
        <p:spPr>
          <a:xfrm>
            <a:off x="368300" y="1947672"/>
            <a:ext cx="3372166" cy="3020519"/>
          </a:xfrm>
        </p:spPr>
        <p:txBody>
          <a:bodyPr vert="horz" lIns="91440" tIns="45720" rIns="91440" bIns="45720" rtlCol="0" anchor="ctr" anchorCtr="0">
            <a:noAutofit/>
          </a:bodyPr>
          <a:lstStyle>
            <a:lvl1pPr marL="0" indent="0" algn="r" defTabSz="1218783" rtl="0" eaLnBrk="1" latinLnBrk="0" hangingPunct="1">
              <a:lnSpc>
                <a:spcPct val="80000"/>
              </a:lnSpc>
              <a:spcBef>
                <a:spcPct val="0"/>
              </a:spcBef>
              <a:buClr>
                <a:schemeClr val="tx1"/>
              </a:buClr>
              <a:buFont typeface="Ciscolight" pitchFamily="2" charset="0"/>
              <a:buNone/>
              <a:defRPr lang="en-US" sz="4000" b="0" kern="1200" spc="0" baseline="0" dirty="0">
                <a:solidFill>
                  <a:schemeClr val="bg2"/>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2" name="Date Placeholder 1"/>
          <p:cNvSpPr>
            <a:spLocks noGrp="1"/>
          </p:cNvSpPr>
          <p:nvPr>
            <p:ph type="dt" sz="half" idx="13"/>
          </p:nvPr>
        </p:nvSpPr>
        <p:spPr>
          <a:xfrm>
            <a:off x="-3017178" y="6356350"/>
            <a:ext cx="2843213" cy="365125"/>
          </a:xfrm>
        </p:spPr>
        <p:txBody>
          <a:bodyPr/>
          <a:lstStyle/>
          <a:p>
            <a:fld id="{25B14EA0-D077-4AF7-BC7C-65CF8C1E39C3}" type="datetimeFigureOut">
              <a:rPr lang="en-US" smtClean="0"/>
              <a:t>6/25/20</a:t>
            </a:fld>
            <a:endParaRPr lang="en-US"/>
          </a:p>
        </p:txBody>
      </p:sp>
    </p:spTree>
    <p:extLst>
      <p:ext uri="{BB962C8B-B14F-4D97-AF65-F5344CB8AC3E}">
        <p14:creationId xmlns:p14="http://schemas.microsoft.com/office/powerpoint/2010/main" val="1013899289"/>
      </p:ext>
    </p:extLst>
  </p:cSld>
  <p:clrMapOvr>
    <a:masterClrMapping/>
  </p:clrMapOvr>
  <p:transition>
    <p:fade/>
  </p:transition>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rowth (for internal use)">
    <p:spTree>
      <p:nvGrpSpPr>
        <p:cNvPr id="1" name=""/>
        <p:cNvGrpSpPr/>
        <p:nvPr/>
      </p:nvGrpSpPr>
      <p:grpSpPr>
        <a:xfrm>
          <a:off x="0" y="0"/>
          <a:ext cx="0" cy="0"/>
          <a:chOff x="0" y="0"/>
          <a:chExt cx="0" cy="0"/>
        </a:xfrm>
      </p:grpSpPr>
      <p:grpSp>
        <p:nvGrpSpPr>
          <p:cNvPr id="16" name="Group 15"/>
          <p:cNvGrpSpPr/>
          <p:nvPr userDrawn="1"/>
        </p:nvGrpSpPr>
        <p:grpSpPr>
          <a:xfrm>
            <a:off x="0" y="-2263"/>
            <a:ext cx="12189439" cy="6856214"/>
            <a:chOff x="0" y="1786"/>
            <a:chExt cx="12189439" cy="6856214"/>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4" y="1786"/>
              <a:ext cx="12188825" cy="6856214"/>
            </a:xfrm>
            <a:prstGeom prst="rect">
              <a:avLst/>
            </a:prstGeom>
          </p:spPr>
        </p:pic>
        <p:sp>
          <p:nvSpPr>
            <p:cNvPr id="11" name="Rectangle 10"/>
            <p:cNvSpPr/>
            <p:nvPr userDrawn="1"/>
          </p:nvSpPr>
          <p:spPr bwMode="auto">
            <a:xfrm>
              <a:off x="0" y="1958278"/>
              <a:ext cx="12188825" cy="2310310"/>
            </a:xfrm>
            <a:prstGeom prst="rect">
              <a:avLst/>
            </a:prstGeom>
            <a:gradFill flip="none" rotWithShape="1">
              <a:gsLst>
                <a:gs pos="46000">
                  <a:schemeClr val="bg1">
                    <a:alpha val="0"/>
                  </a:schemeClr>
                </a:gs>
                <a:gs pos="100000">
                  <a:schemeClr val="bg1">
                    <a:alpha val="68000"/>
                  </a:schemeClr>
                </a:gs>
              </a:gsLst>
              <a:lin ang="10800000" scaled="1"/>
              <a:tileRect/>
            </a:gradFill>
            <a:ln w="12700" algn="ctr">
              <a:noFill/>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80000"/>
                </a:lnSpc>
                <a:spcBef>
                  <a:spcPts val="1200"/>
                </a:spcBef>
                <a:spcAft>
                  <a:spcPts val="0"/>
                </a:spcAft>
                <a:buSzPct val="115000"/>
              </a:pPr>
              <a:endParaRPr lang="en-US" sz="2400" dirty="0" err="1">
                <a:latin typeface="+mn-lt"/>
              </a:endParaRPr>
            </a:p>
          </p:txBody>
        </p:sp>
        <p:pic>
          <p:nvPicPr>
            <p:cNvPr id="3" name="Picture 2"/>
            <p:cNvPicPr>
              <a:picLocks noChangeAspect="1"/>
            </p:cNvPicPr>
            <p:nvPr userDrawn="1"/>
          </p:nvPicPr>
          <p:blipFill>
            <a:blip r:embed="rId3"/>
            <a:stretch>
              <a:fillRect/>
            </a:stretch>
          </p:blipFill>
          <p:spPr>
            <a:xfrm>
              <a:off x="1187217" y="739109"/>
              <a:ext cx="2768536" cy="468876"/>
            </a:xfrm>
            <a:prstGeom prst="rect">
              <a:avLst/>
            </a:prstGeom>
          </p:spPr>
        </p:pic>
      </p:grpSp>
      <p:sp>
        <p:nvSpPr>
          <p:cNvPr id="4" name="Footer Placeholder 3" hidden="1"/>
          <p:cNvSpPr>
            <a:spLocks noGrp="1"/>
          </p:cNvSpPr>
          <p:nvPr userDrawn="1">
            <p:ph type="ftr" sz="quarter" idx="11"/>
          </p:nvPr>
        </p:nvSpPr>
        <p:spPr/>
        <p:txBody>
          <a:bodyPr/>
          <a:lstStyle/>
          <a:p>
            <a:endParaRPr lang="en-US" dirty="0"/>
          </a:p>
        </p:txBody>
      </p:sp>
      <p:sp>
        <p:nvSpPr>
          <p:cNvPr id="13" name="Speaker name and date"/>
          <p:cNvSpPr>
            <a:spLocks noGrp="1"/>
          </p:cNvSpPr>
          <p:nvPr userDrawn="1">
            <p:ph type="subTitle" idx="1" hasCustomPrompt="1"/>
          </p:nvPr>
        </p:nvSpPr>
        <p:spPr>
          <a:xfrm>
            <a:off x="1053259" y="4870698"/>
            <a:ext cx="5804989" cy="692595"/>
          </a:xfrm>
          <a:prstGeom prst="rect">
            <a:avLst/>
          </a:prstGeom>
        </p:spPr>
        <p:txBody>
          <a:bodyPr lIns="91440" tIns="45720" rIns="91440" bIns="45720" anchor="t" anchorCtr="0">
            <a:noAutofit/>
          </a:bodyPr>
          <a:lstStyle>
            <a:lvl1pPr marL="0" indent="0" algn="l">
              <a:lnSpc>
                <a:spcPts val="2666"/>
              </a:lnSpc>
              <a:spcBef>
                <a:spcPts val="0"/>
              </a:spcBef>
              <a:buNone/>
              <a:defRPr sz="1400" b="0" i="0">
                <a:solidFill>
                  <a:schemeClr val="tx1">
                    <a:lumMod val="75000"/>
                  </a:schemeClr>
                </a:solidFill>
                <a:latin typeface="Arial" panose="020B0604020202020204" pitchFamily="34" charset="0"/>
                <a:cs typeface="Arial" panose="020B0604020202020204" pitchFamily="34" charset="0"/>
              </a:defRPr>
            </a:lvl1pPr>
            <a:lvl2pPr marL="609361" indent="0" algn="ctr">
              <a:buNone/>
              <a:defRPr>
                <a:solidFill>
                  <a:schemeClr val="tx1">
                    <a:tint val="75000"/>
                  </a:schemeClr>
                </a:solidFill>
              </a:defRPr>
            </a:lvl2pPr>
            <a:lvl3pPr marL="1218732" indent="0" algn="ctr">
              <a:buNone/>
              <a:defRPr>
                <a:solidFill>
                  <a:schemeClr val="tx1">
                    <a:tint val="75000"/>
                  </a:schemeClr>
                </a:solidFill>
              </a:defRPr>
            </a:lvl3pPr>
            <a:lvl4pPr marL="1828097" indent="0" algn="ctr">
              <a:buNone/>
              <a:defRPr>
                <a:solidFill>
                  <a:schemeClr val="tx1">
                    <a:tint val="75000"/>
                  </a:schemeClr>
                </a:solidFill>
              </a:defRPr>
            </a:lvl4pPr>
            <a:lvl5pPr marL="2437467" indent="0" algn="ctr">
              <a:buNone/>
              <a:defRPr>
                <a:solidFill>
                  <a:schemeClr val="tx1">
                    <a:tint val="75000"/>
                  </a:schemeClr>
                </a:solidFill>
              </a:defRPr>
            </a:lvl5pPr>
            <a:lvl6pPr marL="3046828" indent="0" algn="ctr">
              <a:buNone/>
              <a:defRPr>
                <a:solidFill>
                  <a:schemeClr val="tx1">
                    <a:tint val="75000"/>
                  </a:schemeClr>
                </a:solidFill>
              </a:defRPr>
            </a:lvl6pPr>
            <a:lvl7pPr marL="3656199" indent="0" algn="ctr">
              <a:buNone/>
              <a:defRPr>
                <a:solidFill>
                  <a:schemeClr val="tx1">
                    <a:tint val="75000"/>
                  </a:schemeClr>
                </a:solidFill>
              </a:defRPr>
            </a:lvl7pPr>
            <a:lvl8pPr marL="4265564" indent="0" algn="ctr">
              <a:buNone/>
              <a:defRPr>
                <a:solidFill>
                  <a:schemeClr val="tx1">
                    <a:tint val="75000"/>
                  </a:schemeClr>
                </a:solidFill>
              </a:defRPr>
            </a:lvl8pPr>
            <a:lvl9pPr marL="4874933" indent="0" algn="ctr">
              <a:buNone/>
              <a:defRPr>
                <a:solidFill>
                  <a:schemeClr val="tx1">
                    <a:tint val="75000"/>
                  </a:schemeClr>
                </a:solidFill>
              </a:defRPr>
            </a:lvl9pPr>
          </a:lstStyle>
          <a:p>
            <a:r>
              <a:rPr lang="en-US" dirty="0"/>
              <a:t>Speaker Name  | Speaker Title</a:t>
            </a:r>
          </a:p>
          <a:p>
            <a:r>
              <a:rPr lang="en-US" dirty="0"/>
              <a:t>Date</a:t>
            </a:r>
          </a:p>
        </p:txBody>
      </p:sp>
      <p:sp>
        <p:nvSpPr>
          <p:cNvPr id="14" name="Sub-title"/>
          <p:cNvSpPr>
            <a:spLocks noGrp="1"/>
          </p:cNvSpPr>
          <p:nvPr userDrawn="1">
            <p:ph type="body" sz="quarter" idx="13" hasCustomPrompt="1"/>
          </p:nvPr>
        </p:nvSpPr>
        <p:spPr>
          <a:xfrm>
            <a:off x="1053260" y="3429893"/>
            <a:ext cx="5804989" cy="565804"/>
          </a:xfrm>
          <a:prstGeom prst="rect">
            <a:avLst/>
          </a:prstGeom>
        </p:spPr>
        <p:txBody>
          <a:bodyPr lIns="91440" tIns="45720" rIns="91440" bIns="45720">
            <a:noAutofit/>
          </a:bodyPr>
          <a:lstStyle>
            <a:lvl1pPr marL="0" indent="0">
              <a:buFont typeface="Arial" panose="020B0604020202020204" pitchFamily="34" charset="0"/>
              <a:buNone/>
              <a:defRPr sz="2400" b="0" baseline="0">
                <a:solidFill>
                  <a:schemeClr val="tx1"/>
                </a:solidFill>
                <a:latin typeface="Arial" panose="020B0604020202020204" pitchFamily="34" charset="0"/>
                <a:cs typeface="Arial" panose="020B0604020202020204" pitchFamily="34" charset="0"/>
              </a:defRPr>
            </a:lvl1pPr>
            <a:lvl2pPr marL="541687" indent="0">
              <a:buNone/>
              <a:defRPr/>
            </a:lvl2pPr>
            <a:lvl3pPr marL="759622" indent="0">
              <a:buNone/>
              <a:defRPr/>
            </a:lvl3pPr>
            <a:lvl4pPr marL="918321" indent="0">
              <a:buNone/>
              <a:defRPr/>
            </a:lvl4pPr>
            <a:lvl5pPr marL="1068552" indent="0">
              <a:buNone/>
              <a:defRPr/>
            </a:lvl5pPr>
          </a:lstStyle>
          <a:p>
            <a:pPr lvl="0"/>
            <a:r>
              <a:rPr lang="en-GB" dirty="0"/>
              <a:t>Presentation Subtitle</a:t>
            </a:r>
          </a:p>
        </p:txBody>
      </p:sp>
      <p:sp>
        <p:nvSpPr>
          <p:cNvPr id="15" name="Title"/>
          <p:cNvSpPr>
            <a:spLocks noGrp="1"/>
          </p:cNvSpPr>
          <p:nvPr userDrawn="1">
            <p:ph type="body" sz="quarter" idx="14" hasCustomPrompt="1"/>
          </p:nvPr>
        </p:nvSpPr>
        <p:spPr>
          <a:xfrm>
            <a:off x="1053260" y="2358679"/>
            <a:ext cx="5804989" cy="1071215"/>
          </a:xfrm>
          <a:prstGeom prst="rect">
            <a:avLst/>
          </a:prstGeom>
          <a:effectLst/>
        </p:spPr>
        <p:txBody>
          <a:bodyPr>
            <a:noAutofit/>
          </a:bodyPr>
          <a:lstStyle>
            <a:lvl1pPr marL="0" indent="0">
              <a:lnSpc>
                <a:spcPts val="4000"/>
              </a:lnSpc>
              <a:spcBef>
                <a:spcPts val="0"/>
              </a:spcBef>
              <a:buFontTx/>
              <a:buNone/>
              <a:defRPr sz="3400" b="1" cap="all" baseline="0">
                <a:solidFill>
                  <a:schemeClr val="tx1"/>
                </a:solidFill>
                <a:latin typeface="Arial" panose="020B0604020202020204" pitchFamily="34" charset="0"/>
                <a:cs typeface="Arial" panose="020B0604020202020204" pitchFamily="34" charset="0"/>
              </a:defRPr>
            </a:lvl1pPr>
          </a:lstStyle>
          <a:p>
            <a:pPr>
              <a:buClrTx/>
              <a:buSzTx/>
            </a:pPr>
            <a:r>
              <a:rPr lang="en-US" kern="0" dirty="0"/>
              <a:t>PRESENTATION TITLE</a:t>
            </a:r>
          </a:p>
        </p:txBody>
      </p:sp>
      <p:sp>
        <p:nvSpPr>
          <p:cNvPr id="2" name="Date Placeholder 1"/>
          <p:cNvSpPr>
            <a:spLocks noGrp="1"/>
          </p:cNvSpPr>
          <p:nvPr>
            <p:ph type="dt" sz="half" idx="15"/>
          </p:nvPr>
        </p:nvSpPr>
        <p:spPr>
          <a:xfrm>
            <a:off x="-3048000" y="6356350"/>
            <a:ext cx="2843213" cy="365125"/>
          </a:xfrm>
        </p:spPr>
        <p:txBody>
          <a:bodyPr/>
          <a:lstStyle/>
          <a:p>
            <a:fld id="{603289AC-4C12-4E6D-B39B-A4756814FEEC}" type="datetimeFigureOut">
              <a:rPr lang="en-US" smtClean="0"/>
              <a:t>6/25/20</a:t>
            </a:fld>
            <a:endParaRPr lang="en-US"/>
          </a:p>
        </p:txBody>
      </p:sp>
      <p:grpSp>
        <p:nvGrpSpPr>
          <p:cNvPr id="12" name="Group 11"/>
          <p:cNvGrpSpPr/>
          <p:nvPr userDrawn="1"/>
        </p:nvGrpSpPr>
        <p:grpSpPr>
          <a:xfrm>
            <a:off x="7351712" y="1642085"/>
            <a:ext cx="3429000" cy="3429000"/>
            <a:chOff x="7351712" y="1642085"/>
            <a:chExt cx="3429000" cy="3429000"/>
          </a:xfrm>
        </p:grpSpPr>
        <p:sp>
          <p:nvSpPr>
            <p:cNvPr id="17" name="Oval 16"/>
            <p:cNvSpPr/>
            <p:nvPr/>
          </p:nvSpPr>
          <p:spPr bwMode="auto">
            <a:xfrm>
              <a:off x="7351712" y="1642085"/>
              <a:ext cx="3429000" cy="3429000"/>
            </a:xfrm>
            <a:prstGeom prst="ellipse">
              <a:avLst/>
            </a:prstGeom>
            <a:solidFill>
              <a:schemeClr val="bg1"/>
            </a:solidFill>
            <a:ln w="76200" algn="ctr">
              <a:solidFill>
                <a:schemeClr val="bg2"/>
              </a:solidFill>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80000"/>
                </a:lnSpc>
                <a:spcBef>
                  <a:spcPts val="1200"/>
                </a:spcBef>
                <a:spcAft>
                  <a:spcPts val="0"/>
                </a:spcAft>
                <a:buSzPct val="115000"/>
              </a:pPr>
              <a:endParaRPr lang="en-US" sz="2400" dirty="0" err="1">
                <a:latin typeface="+mn-lt"/>
              </a:endParaRPr>
            </a:p>
          </p:txBody>
        </p:sp>
        <p:pic>
          <p:nvPicPr>
            <p:cNvPr id="1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6220" y="2727065"/>
              <a:ext cx="2919984" cy="1025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203225120"/>
      </p:ext>
    </p:extLst>
  </p:cSld>
  <p:clrMapOvr>
    <a:masterClrMapping/>
  </p:clrMapOvr>
  <p:transition>
    <p:fade/>
  </p:transition>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New Customer (for internal use)">
    <p:spTree>
      <p:nvGrpSpPr>
        <p:cNvPr id="1" name=""/>
        <p:cNvGrpSpPr/>
        <p:nvPr/>
      </p:nvGrpSpPr>
      <p:grpSpPr>
        <a:xfrm>
          <a:off x="0" y="0"/>
          <a:ext cx="0" cy="0"/>
          <a:chOff x="0" y="0"/>
          <a:chExt cx="0" cy="0"/>
        </a:xfrm>
      </p:grpSpPr>
      <p:grpSp>
        <p:nvGrpSpPr>
          <p:cNvPr id="16" name="Group 15"/>
          <p:cNvGrpSpPr/>
          <p:nvPr userDrawn="1"/>
        </p:nvGrpSpPr>
        <p:grpSpPr>
          <a:xfrm>
            <a:off x="0" y="-2263"/>
            <a:ext cx="12189439" cy="6856214"/>
            <a:chOff x="0" y="1786"/>
            <a:chExt cx="12189439" cy="6856214"/>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4" y="1786"/>
              <a:ext cx="12188825" cy="6856214"/>
            </a:xfrm>
            <a:prstGeom prst="rect">
              <a:avLst/>
            </a:prstGeom>
          </p:spPr>
        </p:pic>
        <p:sp>
          <p:nvSpPr>
            <p:cNvPr id="11" name="Rectangle 10"/>
            <p:cNvSpPr/>
            <p:nvPr userDrawn="1"/>
          </p:nvSpPr>
          <p:spPr bwMode="auto">
            <a:xfrm>
              <a:off x="0" y="1958278"/>
              <a:ext cx="12188825" cy="2310310"/>
            </a:xfrm>
            <a:prstGeom prst="rect">
              <a:avLst/>
            </a:prstGeom>
            <a:gradFill flip="none" rotWithShape="1">
              <a:gsLst>
                <a:gs pos="46000">
                  <a:schemeClr val="bg1">
                    <a:alpha val="0"/>
                  </a:schemeClr>
                </a:gs>
                <a:gs pos="100000">
                  <a:schemeClr val="bg1">
                    <a:alpha val="68000"/>
                  </a:schemeClr>
                </a:gs>
              </a:gsLst>
              <a:lin ang="10800000" scaled="1"/>
              <a:tileRect/>
            </a:gradFill>
            <a:ln w="12700" algn="ctr">
              <a:noFill/>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80000"/>
                </a:lnSpc>
                <a:spcBef>
                  <a:spcPts val="1200"/>
                </a:spcBef>
                <a:spcAft>
                  <a:spcPts val="0"/>
                </a:spcAft>
                <a:buSzPct val="115000"/>
              </a:pPr>
              <a:endParaRPr lang="en-US" sz="2400" dirty="0" err="1">
                <a:latin typeface="+mn-lt"/>
              </a:endParaRPr>
            </a:p>
          </p:txBody>
        </p:sp>
        <p:pic>
          <p:nvPicPr>
            <p:cNvPr id="3" name="Picture 2"/>
            <p:cNvPicPr>
              <a:picLocks noChangeAspect="1"/>
            </p:cNvPicPr>
            <p:nvPr userDrawn="1"/>
          </p:nvPicPr>
          <p:blipFill>
            <a:blip r:embed="rId3"/>
            <a:stretch>
              <a:fillRect/>
            </a:stretch>
          </p:blipFill>
          <p:spPr>
            <a:xfrm>
              <a:off x="1187217" y="739109"/>
              <a:ext cx="2768536" cy="468876"/>
            </a:xfrm>
            <a:prstGeom prst="rect">
              <a:avLst/>
            </a:prstGeom>
          </p:spPr>
        </p:pic>
      </p:grpSp>
      <p:sp>
        <p:nvSpPr>
          <p:cNvPr id="4" name="Footer Placeholder 3" hidden="1"/>
          <p:cNvSpPr>
            <a:spLocks noGrp="1"/>
          </p:cNvSpPr>
          <p:nvPr userDrawn="1">
            <p:ph type="ftr" sz="quarter" idx="11"/>
          </p:nvPr>
        </p:nvSpPr>
        <p:spPr/>
        <p:txBody>
          <a:bodyPr/>
          <a:lstStyle/>
          <a:p>
            <a:endParaRPr lang="en-US" dirty="0"/>
          </a:p>
        </p:txBody>
      </p:sp>
      <p:sp>
        <p:nvSpPr>
          <p:cNvPr id="13" name="Speaker name and date"/>
          <p:cNvSpPr>
            <a:spLocks noGrp="1"/>
          </p:cNvSpPr>
          <p:nvPr userDrawn="1">
            <p:ph type="subTitle" idx="1" hasCustomPrompt="1"/>
          </p:nvPr>
        </p:nvSpPr>
        <p:spPr>
          <a:xfrm>
            <a:off x="1053259" y="4870698"/>
            <a:ext cx="5804989" cy="692595"/>
          </a:xfrm>
          <a:prstGeom prst="rect">
            <a:avLst/>
          </a:prstGeom>
        </p:spPr>
        <p:txBody>
          <a:bodyPr lIns="91440" tIns="45720" rIns="91440" bIns="45720" anchor="t" anchorCtr="0">
            <a:noAutofit/>
          </a:bodyPr>
          <a:lstStyle>
            <a:lvl1pPr marL="0" indent="0" algn="l">
              <a:lnSpc>
                <a:spcPts val="2666"/>
              </a:lnSpc>
              <a:spcBef>
                <a:spcPts val="0"/>
              </a:spcBef>
              <a:buNone/>
              <a:defRPr sz="1400" b="0" i="0">
                <a:solidFill>
                  <a:schemeClr val="tx1">
                    <a:lumMod val="75000"/>
                  </a:schemeClr>
                </a:solidFill>
                <a:latin typeface="Arial" panose="020B0604020202020204" pitchFamily="34" charset="0"/>
                <a:cs typeface="Arial" panose="020B0604020202020204" pitchFamily="34" charset="0"/>
              </a:defRPr>
            </a:lvl1pPr>
            <a:lvl2pPr marL="609361" indent="0" algn="ctr">
              <a:buNone/>
              <a:defRPr>
                <a:solidFill>
                  <a:schemeClr val="tx1">
                    <a:tint val="75000"/>
                  </a:schemeClr>
                </a:solidFill>
              </a:defRPr>
            </a:lvl2pPr>
            <a:lvl3pPr marL="1218732" indent="0" algn="ctr">
              <a:buNone/>
              <a:defRPr>
                <a:solidFill>
                  <a:schemeClr val="tx1">
                    <a:tint val="75000"/>
                  </a:schemeClr>
                </a:solidFill>
              </a:defRPr>
            </a:lvl3pPr>
            <a:lvl4pPr marL="1828097" indent="0" algn="ctr">
              <a:buNone/>
              <a:defRPr>
                <a:solidFill>
                  <a:schemeClr val="tx1">
                    <a:tint val="75000"/>
                  </a:schemeClr>
                </a:solidFill>
              </a:defRPr>
            </a:lvl4pPr>
            <a:lvl5pPr marL="2437467" indent="0" algn="ctr">
              <a:buNone/>
              <a:defRPr>
                <a:solidFill>
                  <a:schemeClr val="tx1">
                    <a:tint val="75000"/>
                  </a:schemeClr>
                </a:solidFill>
              </a:defRPr>
            </a:lvl5pPr>
            <a:lvl6pPr marL="3046828" indent="0" algn="ctr">
              <a:buNone/>
              <a:defRPr>
                <a:solidFill>
                  <a:schemeClr val="tx1">
                    <a:tint val="75000"/>
                  </a:schemeClr>
                </a:solidFill>
              </a:defRPr>
            </a:lvl6pPr>
            <a:lvl7pPr marL="3656199" indent="0" algn="ctr">
              <a:buNone/>
              <a:defRPr>
                <a:solidFill>
                  <a:schemeClr val="tx1">
                    <a:tint val="75000"/>
                  </a:schemeClr>
                </a:solidFill>
              </a:defRPr>
            </a:lvl7pPr>
            <a:lvl8pPr marL="4265564" indent="0" algn="ctr">
              <a:buNone/>
              <a:defRPr>
                <a:solidFill>
                  <a:schemeClr val="tx1">
                    <a:tint val="75000"/>
                  </a:schemeClr>
                </a:solidFill>
              </a:defRPr>
            </a:lvl8pPr>
            <a:lvl9pPr marL="4874933" indent="0" algn="ctr">
              <a:buNone/>
              <a:defRPr>
                <a:solidFill>
                  <a:schemeClr val="tx1">
                    <a:tint val="75000"/>
                  </a:schemeClr>
                </a:solidFill>
              </a:defRPr>
            </a:lvl9pPr>
          </a:lstStyle>
          <a:p>
            <a:r>
              <a:rPr lang="en-US" dirty="0"/>
              <a:t>Speaker Name  | Speaker Title</a:t>
            </a:r>
          </a:p>
          <a:p>
            <a:r>
              <a:rPr lang="en-US" dirty="0"/>
              <a:t>Date</a:t>
            </a:r>
          </a:p>
        </p:txBody>
      </p:sp>
      <p:sp>
        <p:nvSpPr>
          <p:cNvPr id="14" name="Sub-title"/>
          <p:cNvSpPr>
            <a:spLocks noGrp="1"/>
          </p:cNvSpPr>
          <p:nvPr userDrawn="1">
            <p:ph type="body" sz="quarter" idx="13" hasCustomPrompt="1"/>
          </p:nvPr>
        </p:nvSpPr>
        <p:spPr>
          <a:xfrm>
            <a:off x="1053260" y="3429893"/>
            <a:ext cx="5804989" cy="565804"/>
          </a:xfrm>
          <a:prstGeom prst="rect">
            <a:avLst/>
          </a:prstGeom>
        </p:spPr>
        <p:txBody>
          <a:bodyPr lIns="91440" tIns="45720" rIns="91440" bIns="45720">
            <a:noAutofit/>
          </a:bodyPr>
          <a:lstStyle>
            <a:lvl1pPr marL="0" indent="0">
              <a:buFont typeface="Arial" panose="020B0604020202020204" pitchFamily="34" charset="0"/>
              <a:buNone/>
              <a:defRPr sz="2400" b="0" baseline="0">
                <a:solidFill>
                  <a:schemeClr val="tx1"/>
                </a:solidFill>
                <a:latin typeface="Arial" panose="020B0604020202020204" pitchFamily="34" charset="0"/>
                <a:cs typeface="Arial" panose="020B0604020202020204" pitchFamily="34" charset="0"/>
              </a:defRPr>
            </a:lvl1pPr>
            <a:lvl2pPr marL="541687" indent="0">
              <a:buNone/>
              <a:defRPr/>
            </a:lvl2pPr>
            <a:lvl3pPr marL="759622" indent="0">
              <a:buNone/>
              <a:defRPr/>
            </a:lvl3pPr>
            <a:lvl4pPr marL="918321" indent="0">
              <a:buNone/>
              <a:defRPr/>
            </a:lvl4pPr>
            <a:lvl5pPr marL="1068552" indent="0">
              <a:buNone/>
              <a:defRPr/>
            </a:lvl5pPr>
          </a:lstStyle>
          <a:p>
            <a:pPr lvl="0"/>
            <a:r>
              <a:rPr lang="en-GB" dirty="0"/>
              <a:t>Presentation Subtitle</a:t>
            </a:r>
          </a:p>
        </p:txBody>
      </p:sp>
      <p:sp>
        <p:nvSpPr>
          <p:cNvPr id="15" name="Title"/>
          <p:cNvSpPr>
            <a:spLocks noGrp="1"/>
          </p:cNvSpPr>
          <p:nvPr userDrawn="1">
            <p:ph type="body" sz="quarter" idx="14" hasCustomPrompt="1"/>
          </p:nvPr>
        </p:nvSpPr>
        <p:spPr>
          <a:xfrm>
            <a:off x="1053260" y="2358679"/>
            <a:ext cx="5804989" cy="1071215"/>
          </a:xfrm>
          <a:prstGeom prst="rect">
            <a:avLst/>
          </a:prstGeom>
          <a:effectLst/>
        </p:spPr>
        <p:txBody>
          <a:bodyPr>
            <a:noAutofit/>
          </a:bodyPr>
          <a:lstStyle>
            <a:lvl1pPr marL="0" indent="0">
              <a:lnSpc>
                <a:spcPts val="4000"/>
              </a:lnSpc>
              <a:spcBef>
                <a:spcPts val="0"/>
              </a:spcBef>
              <a:buFontTx/>
              <a:buNone/>
              <a:defRPr sz="3400" b="1" cap="all" baseline="0">
                <a:solidFill>
                  <a:schemeClr val="tx1"/>
                </a:solidFill>
                <a:latin typeface="Arial" panose="020B0604020202020204" pitchFamily="34" charset="0"/>
                <a:cs typeface="Arial" panose="020B0604020202020204" pitchFamily="34" charset="0"/>
              </a:defRPr>
            </a:lvl1pPr>
          </a:lstStyle>
          <a:p>
            <a:pPr>
              <a:buClrTx/>
              <a:buSzTx/>
            </a:pPr>
            <a:r>
              <a:rPr lang="en-US" kern="0" dirty="0"/>
              <a:t>PRESENTATION TITLE</a:t>
            </a:r>
          </a:p>
        </p:txBody>
      </p:sp>
      <p:sp>
        <p:nvSpPr>
          <p:cNvPr id="2" name="Date Placeholder 1"/>
          <p:cNvSpPr>
            <a:spLocks noGrp="1"/>
          </p:cNvSpPr>
          <p:nvPr>
            <p:ph type="dt" sz="half" idx="15"/>
          </p:nvPr>
        </p:nvSpPr>
        <p:spPr>
          <a:xfrm>
            <a:off x="-3048000" y="6356350"/>
            <a:ext cx="2843213" cy="365125"/>
          </a:xfrm>
        </p:spPr>
        <p:txBody>
          <a:bodyPr/>
          <a:lstStyle/>
          <a:p>
            <a:fld id="{603289AC-4C12-4E6D-B39B-A4756814FEEC}" type="datetimeFigureOut">
              <a:rPr lang="en-US" smtClean="0"/>
              <a:t>6/25/20</a:t>
            </a:fld>
            <a:endParaRPr lang="en-US"/>
          </a:p>
        </p:txBody>
      </p:sp>
      <p:grpSp>
        <p:nvGrpSpPr>
          <p:cNvPr id="7" name="Group 6"/>
          <p:cNvGrpSpPr/>
          <p:nvPr userDrawn="1"/>
        </p:nvGrpSpPr>
        <p:grpSpPr>
          <a:xfrm>
            <a:off x="7483196" y="1252637"/>
            <a:ext cx="4354513" cy="4354513"/>
            <a:chOff x="7483196" y="1252637"/>
            <a:chExt cx="4354513" cy="4354513"/>
          </a:xfrm>
        </p:grpSpPr>
        <p:sp>
          <p:nvSpPr>
            <p:cNvPr id="19" name="Oval 18"/>
            <p:cNvSpPr/>
            <p:nvPr userDrawn="1"/>
          </p:nvSpPr>
          <p:spPr bwMode="auto">
            <a:xfrm>
              <a:off x="7483196" y="1252637"/>
              <a:ext cx="4354513" cy="4354513"/>
            </a:xfrm>
            <a:prstGeom prst="ellipse">
              <a:avLst/>
            </a:prstGeom>
            <a:solidFill>
              <a:schemeClr val="bg1"/>
            </a:solidFill>
            <a:ln w="76200" algn="ctr">
              <a:solidFill>
                <a:schemeClr val="bg2"/>
              </a:solidFill>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80000"/>
                </a:lnSpc>
                <a:spcBef>
                  <a:spcPts val="1200"/>
                </a:spcBef>
                <a:spcAft>
                  <a:spcPts val="0"/>
                </a:spcAft>
                <a:buSzPct val="115000"/>
              </a:pPr>
              <a:endParaRPr lang="en-US" sz="2400" dirty="0" err="1">
                <a:latin typeface="+mn-lt"/>
              </a:endParaRPr>
            </a:p>
          </p:txBody>
        </p:sp>
        <p:pic>
          <p:nvPicPr>
            <p:cNvPr id="20" name="Picture 19"/>
            <p:cNvPicPr>
              <a:picLocks noChangeAspect="1"/>
            </p:cNvPicPr>
            <p:nvPr userDrawn="1"/>
          </p:nvPicPr>
          <p:blipFill rotWithShape="1">
            <a:blip r:embed="rId4">
              <a:extLst>
                <a:ext uri="{28A0092B-C50C-407E-A947-70E740481C1C}">
                  <a14:useLocalDpi xmlns:a14="http://schemas.microsoft.com/office/drawing/2010/main" val="0"/>
                </a:ext>
              </a:extLst>
            </a:blip>
            <a:srcRect l="8121" t="27361" r="11680" b="34027"/>
            <a:stretch/>
          </p:blipFill>
          <p:spPr>
            <a:xfrm>
              <a:off x="7738790" y="2719387"/>
              <a:ext cx="3823584" cy="1538288"/>
            </a:xfrm>
            <a:prstGeom prst="rect">
              <a:avLst/>
            </a:prstGeom>
          </p:spPr>
        </p:pic>
      </p:grpSp>
    </p:spTree>
    <p:extLst>
      <p:ext uri="{BB962C8B-B14F-4D97-AF65-F5344CB8AC3E}">
        <p14:creationId xmlns:p14="http://schemas.microsoft.com/office/powerpoint/2010/main" val="2997068756"/>
      </p:ext>
    </p:extLst>
  </p:cSld>
  <p:clrMapOvr>
    <a:masterClrMapping/>
  </p:clrMapOvr>
  <p:transition>
    <p:fade/>
  </p:transition>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Footer Placeholder 3" hidden="1"/>
          <p:cNvSpPr>
            <a:spLocks noGrp="1"/>
          </p:cNvSpPr>
          <p:nvPr>
            <p:ph type="ftr" sz="quarter" idx="11"/>
          </p:nvPr>
        </p:nvSpPr>
        <p:spPr/>
        <p:txBody>
          <a:bodyPr/>
          <a:lstStyle/>
          <a:p>
            <a:endParaRPr lang="en-US" dirty="0"/>
          </a:p>
        </p:txBody>
      </p:sp>
      <p:sp>
        <p:nvSpPr>
          <p:cNvPr id="5" name="Agenda list"/>
          <p:cNvSpPr>
            <a:spLocks noGrp="1"/>
          </p:cNvSpPr>
          <p:nvPr>
            <p:ph sz="quarter" idx="13"/>
          </p:nvPr>
        </p:nvSpPr>
        <p:spPr>
          <a:xfrm>
            <a:off x="2243780" y="1752898"/>
            <a:ext cx="9211620" cy="4163242"/>
          </a:xfrm>
        </p:spPr>
        <p:txBody>
          <a:bodyPr/>
          <a:lstStyle>
            <a:lvl1pPr marL="228600" indent="-228600">
              <a:lnSpc>
                <a:spcPct val="120000"/>
              </a:lnSpc>
              <a:buFont typeface="Calibri" panose="020F0502020204030204" pitchFamily="34" charset="0"/>
              <a:buChar char="•"/>
              <a:defRPr sz="2400">
                <a:solidFill>
                  <a:schemeClr val="tx1">
                    <a:lumMod val="50000"/>
                  </a:schemeClr>
                </a:solidFill>
              </a:defRPr>
            </a:lvl1pPr>
            <a:lvl2pPr marL="576072" indent="-228600">
              <a:buFont typeface="Calibri" panose="020F0502020204030204" pitchFamily="34" charset="0"/>
              <a:buChar char="̶"/>
              <a:defRPr>
                <a:solidFill>
                  <a:schemeClr val="tx1">
                    <a:lumMod val="50000"/>
                  </a:schemeClr>
                </a:solidFill>
              </a:defRPr>
            </a:lvl2pPr>
          </a:lstStyle>
          <a:p>
            <a:pPr lvl="0"/>
            <a:r>
              <a:rPr lang="en-US"/>
              <a:t>Edit Master text styles</a:t>
            </a:r>
          </a:p>
          <a:p>
            <a:pPr lvl="1"/>
            <a:r>
              <a:rPr lang="en-US"/>
              <a:t>Second level</a:t>
            </a:r>
          </a:p>
        </p:txBody>
      </p:sp>
      <p:sp>
        <p:nvSpPr>
          <p:cNvPr id="6" name="Slide Title"/>
          <p:cNvSpPr>
            <a:spLocks noGrp="1"/>
          </p:cNvSpPr>
          <p:nvPr>
            <p:ph type="title"/>
          </p:nvPr>
        </p:nvSpPr>
        <p:spPr>
          <a:xfrm>
            <a:off x="1166812" y="976680"/>
            <a:ext cx="10288587" cy="707289"/>
          </a:xfrm>
        </p:spPr>
        <p:txBody>
          <a:bodyPr/>
          <a:lstStyle>
            <a:lvl1pPr>
              <a:defRPr>
                <a:solidFill>
                  <a:schemeClr val="bg2"/>
                </a:solidFill>
              </a:defRPr>
            </a:lvl1pPr>
          </a:lstStyle>
          <a:p>
            <a:r>
              <a:rPr lang="en-US"/>
              <a:t>Click to edit Master title style</a:t>
            </a:r>
            <a:endParaRPr lang="en-US" dirty="0"/>
          </a:p>
        </p:txBody>
      </p:sp>
      <p:sp>
        <p:nvSpPr>
          <p:cNvPr id="2" name="Date Placeholder 1"/>
          <p:cNvSpPr>
            <a:spLocks noGrp="1"/>
          </p:cNvSpPr>
          <p:nvPr>
            <p:ph type="dt" sz="half" idx="14"/>
          </p:nvPr>
        </p:nvSpPr>
        <p:spPr>
          <a:xfrm>
            <a:off x="-2976664" y="6356350"/>
            <a:ext cx="2843213" cy="365125"/>
          </a:xfrm>
        </p:spPr>
        <p:txBody>
          <a:bodyPr/>
          <a:lstStyle/>
          <a:p>
            <a:fld id="{1B14FBC4-36FA-423D-BDD2-47F855CE7E5F}" type="datetimeFigureOut">
              <a:rPr lang="en-US" smtClean="0"/>
              <a:t>6/25/20</a:t>
            </a:fld>
            <a:endParaRPr lang="en-US"/>
          </a:p>
        </p:txBody>
      </p:sp>
    </p:spTree>
    <p:extLst>
      <p:ext uri="{BB962C8B-B14F-4D97-AF65-F5344CB8AC3E}">
        <p14:creationId xmlns:p14="http://schemas.microsoft.com/office/powerpoint/2010/main" val="598695896"/>
      </p:ext>
    </p:extLst>
  </p:cSld>
  <p:clrMapOvr>
    <a:masterClrMapping/>
  </p:clrMapOvr>
  <p:transition>
    <p:fade/>
  </p:transition>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andard Title and Bullets">
    <p:spTree>
      <p:nvGrpSpPr>
        <p:cNvPr id="1" name=""/>
        <p:cNvGrpSpPr/>
        <p:nvPr/>
      </p:nvGrpSpPr>
      <p:grpSpPr>
        <a:xfrm>
          <a:off x="0" y="0"/>
          <a:ext cx="0" cy="0"/>
          <a:chOff x="0" y="0"/>
          <a:chExt cx="0" cy="0"/>
        </a:xfrm>
      </p:grpSpPr>
      <p:sp>
        <p:nvSpPr>
          <p:cNvPr id="4" name="Footer Placeholder 3" hidden="1"/>
          <p:cNvSpPr>
            <a:spLocks noGrp="1"/>
          </p:cNvSpPr>
          <p:nvPr>
            <p:ph type="ftr" sz="quarter" idx="11"/>
          </p:nvPr>
        </p:nvSpPr>
        <p:spPr/>
        <p:txBody>
          <a:bodyPr/>
          <a:lstStyle/>
          <a:p>
            <a:endParaRPr lang="en-US" dirty="0"/>
          </a:p>
        </p:txBody>
      </p:sp>
      <p:sp>
        <p:nvSpPr>
          <p:cNvPr id="5" name="Slide Title"/>
          <p:cNvSpPr>
            <a:spLocks noGrp="1"/>
          </p:cNvSpPr>
          <p:nvPr>
            <p:ph type="title"/>
          </p:nvPr>
        </p:nvSpPr>
        <p:spPr>
          <a:xfrm>
            <a:off x="583842" y="460552"/>
            <a:ext cx="11022371" cy="914400"/>
          </a:xfrm>
        </p:spPr>
        <p:txBody>
          <a:bodyPr/>
          <a:lstStyle>
            <a:lvl1pPr>
              <a:defRPr>
                <a:solidFill>
                  <a:schemeClr val="bg2"/>
                </a:solidFill>
              </a:defRPr>
            </a:lvl1pPr>
          </a:lstStyle>
          <a:p>
            <a:r>
              <a:rPr lang="en-US"/>
              <a:t>Click to edit Master title style</a:t>
            </a:r>
            <a:endParaRPr lang="en-US" dirty="0"/>
          </a:p>
        </p:txBody>
      </p:sp>
      <p:sp>
        <p:nvSpPr>
          <p:cNvPr id="6" name="Bullet text"/>
          <p:cNvSpPr>
            <a:spLocks noGrp="1" noChangeArrowheads="1"/>
          </p:cNvSpPr>
          <p:nvPr>
            <p:ph idx="1"/>
          </p:nvPr>
        </p:nvSpPr>
        <p:spPr bwMode="auto">
          <a:xfrm>
            <a:off x="583842" y="1534473"/>
            <a:ext cx="11022371" cy="47672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2"/>
          </p:nvPr>
        </p:nvSpPr>
        <p:spPr>
          <a:xfrm>
            <a:off x="-2991244" y="6356350"/>
            <a:ext cx="2843213" cy="365125"/>
          </a:xfrm>
        </p:spPr>
        <p:txBody>
          <a:bodyPr/>
          <a:lstStyle/>
          <a:p>
            <a:fld id="{CF0E1690-FFBA-4DAF-B44A-36E39ACA0346}" type="datetimeFigureOut">
              <a:rPr lang="en-US" smtClean="0"/>
              <a:t>6/25/20</a:t>
            </a:fld>
            <a:endParaRPr lang="en-US"/>
          </a:p>
        </p:txBody>
      </p:sp>
    </p:spTree>
    <p:extLst>
      <p:ext uri="{BB962C8B-B14F-4D97-AF65-F5344CB8AC3E}">
        <p14:creationId xmlns:p14="http://schemas.microsoft.com/office/powerpoint/2010/main" val="326287193"/>
      </p:ext>
    </p:extLst>
  </p:cSld>
  <p:clrMapOvr>
    <a:masterClrMapping/>
  </p:clrMapOvr>
  <p:transition>
    <p:fade/>
  </p:transition>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4" name="Footer Placeholder 3" hidden="1"/>
          <p:cNvSpPr>
            <a:spLocks noGrp="1"/>
          </p:cNvSpPr>
          <p:nvPr>
            <p:ph type="ftr" sz="quarter" idx="11"/>
          </p:nvPr>
        </p:nvSpPr>
        <p:spPr/>
        <p:txBody>
          <a:bodyPr/>
          <a:lstStyle/>
          <a:p>
            <a:endParaRPr lang="en-US" dirty="0"/>
          </a:p>
        </p:txBody>
      </p:sp>
      <p:sp>
        <p:nvSpPr>
          <p:cNvPr id="5" name="Slide Title"/>
          <p:cNvSpPr>
            <a:spLocks noGrp="1"/>
          </p:cNvSpPr>
          <p:nvPr>
            <p:ph type="title"/>
          </p:nvPr>
        </p:nvSpPr>
        <p:spPr>
          <a:xfrm>
            <a:off x="583842" y="460552"/>
            <a:ext cx="11037611" cy="914400"/>
          </a:xfrm>
        </p:spPr>
        <p:txBody>
          <a:bodyPr/>
          <a:lstStyle>
            <a:lvl1pPr>
              <a:defRPr>
                <a:solidFill>
                  <a:schemeClr val="bg2"/>
                </a:solidFill>
              </a:defRPr>
            </a:lvl1pPr>
          </a:lstStyle>
          <a:p>
            <a:r>
              <a:rPr lang="en-US"/>
              <a:t>Click to edit Master title style</a:t>
            </a:r>
            <a:endParaRPr lang="en-US" dirty="0"/>
          </a:p>
        </p:txBody>
      </p:sp>
      <p:sp>
        <p:nvSpPr>
          <p:cNvPr id="6" name="Bullet text_left"/>
          <p:cNvSpPr>
            <a:spLocks noGrp="1"/>
          </p:cNvSpPr>
          <p:nvPr>
            <p:ph sz="half" idx="2"/>
          </p:nvPr>
        </p:nvSpPr>
        <p:spPr>
          <a:xfrm>
            <a:off x="583842" y="1525588"/>
            <a:ext cx="5120640" cy="4533380"/>
          </a:xfrm>
          <a:prstGeom prst="rect">
            <a:avLst/>
          </a:prstGeom>
        </p:spPr>
        <p:txBody>
          <a:bodyPr lIns="91440" tIns="45720" rIns="91440" bIns="45720">
            <a:noAutofit/>
          </a:bodyPr>
          <a:lstStyle>
            <a:lvl1pPr marL="228600" indent="-228600">
              <a:lnSpc>
                <a:spcPct val="95000"/>
              </a:lnSpc>
              <a:spcBef>
                <a:spcPts val="1000"/>
              </a:spcBef>
              <a:buClr>
                <a:schemeClr val="tx2"/>
              </a:buClr>
              <a:buSzPct val="85000"/>
              <a:buFont typeface="Arial" panose="020B0604020202020204" pitchFamily="34" charset="0"/>
              <a:buChar char="•"/>
              <a:defRPr sz="2400">
                <a:solidFill>
                  <a:schemeClr val="tx1"/>
                </a:solidFill>
              </a:defRPr>
            </a:lvl1pPr>
            <a:lvl2pPr marL="475488" indent="-228600">
              <a:lnSpc>
                <a:spcPct val="95000"/>
              </a:lnSpc>
              <a:spcBef>
                <a:spcPts val="800"/>
              </a:spcBef>
              <a:buClr>
                <a:schemeClr val="tx2"/>
              </a:buClr>
              <a:buFont typeface="Arial" panose="020B0604020202020204" pitchFamily="34" charset="0"/>
              <a:buChar char="•"/>
              <a:defRPr sz="2000">
                <a:solidFill>
                  <a:schemeClr val="tx1"/>
                </a:solidFill>
              </a:defRPr>
            </a:lvl2pPr>
            <a:lvl3pPr marL="704088" indent="-155448">
              <a:lnSpc>
                <a:spcPct val="95000"/>
              </a:lnSpc>
              <a:spcBef>
                <a:spcPts val="800"/>
              </a:spcBef>
              <a:buClr>
                <a:schemeClr val="tx2"/>
              </a:buClr>
              <a:buFont typeface="Arial" panose="020B0604020202020204" pitchFamily="34" charset="0"/>
              <a:buChar char="•"/>
              <a:defRPr sz="1800">
                <a:solidFill>
                  <a:schemeClr val="tx1"/>
                </a:solidFill>
              </a:defRPr>
            </a:lvl3pPr>
            <a:lvl4pPr marL="905256" indent="-155448">
              <a:lnSpc>
                <a:spcPct val="95000"/>
              </a:lnSpc>
              <a:spcBef>
                <a:spcPts val="800"/>
              </a:spcBef>
              <a:buClr>
                <a:schemeClr val="tx2"/>
              </a:buClr>
              <a:buFont typeface="Arial" panose="020B0604020202020204" pitchFamily="34" charset="0"/>
              <a:buChar char="•"/>
              <a:defRPr sz="1600">
                <a:solidFill>
                  <a:schemeClr val="tx1"/>
                </a:solidFill>
              </a:defRPr>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p:txBody>
      </p:sp>
      <p:sp>
        <p:nvSpPr>
          <p:cNvPr id="7" name="Bullet text_left"/>
          <p:cNvSpPr>
            <a:spLocks noGrp="1"/>
          </p:cNvSpPr>
          <p:nvPr>
            <p:ph sz="half" idx="12"/>
          </p:nvPr>
        </p:nvSpPr>
        <p:spPr>
          <a:xfrm>
            <a:off x="6500813" y="1525588"/>
            <a:ext cx="5120640" cy="4533380"/>
          </a:xfrm>
          <a:prstGeom prst="rect">
            <a:avLst/>
          </a:prstGeom>
        </p:spPr>
        <p:txBody>
          <a:bodyPr lIns="91440" tIns="45720" rIns="91440" bIns="45720">
            <a:noAutofit/>
          </a:bodyPr>
          <a:lstStyle>
            <a:lvl1pPr marL="228600" indent="-228600">
              <a:lnSpc>
                <a:spcPct val="95000"/>
              </a:lnSpc>
              <a:spcBef>
                <a:spcPts val="1000"/>
              </a:spcBef>
              <a:buClr>
                <a:schemeClr val="tx2"/>
              </a:buClr>
              <a:buSzPct val="85000"/>
              <a:buFont typeface="Arial" panose="020B0604020202020204" pitchFamily="34" charset="0"/>
              <a:buChar char="•"/>
              <a:defRPr sz="2400">
                <a:solidFill>
                  <a:schemeClr val="tx1"/>
                </a:solidFill>
              </a:defRPr>
            </a:lvl1pPr>
            <a:lvl2pPr marL="475488" indent="-228600">
              <a:lnSpc>
                <a:spcPct val="95000"/>
              </a:lnSpc>
              <a:spcBef>
                <a:spcPts val="800"/>
              </a:spcBef>
              <a:buClr>
                <a:schemeClr val="tx2"/>
              </a:buClr>
              <a:buFont typeface="Arial" panose="020B0604020202020204" pitchFamily="34" charset="0"/>
              <a:buChar char="•"/>
              <a:defRPr sz="2000">
                <a:solidFill>
                  <a:schemeClr val="tx1"/>
                </a:solidFill>
              </a:defRPr>
            </a:lvl2pPr>
            <a:lvl3pPr marL="704088" indent="-155448">
              <a:lnSpc>
                <a:spcPct val="95000"/>
              </a:lnSpc>
              <a:spcBef>
                <a:spcPts val="800"/>
              </a:spcBef>
              <a:buClr>
                <a:schemeClr val="tx2"/>
              </a:buClr>
              <a:buFont typeface="Arial" panose="020B0604020202020204" pitchFamily="34" charset="0"/>
              <a:buChar char="•"/>
              <a:defRPr sz="1800">
                <a:solidFill>
                  <a:schemeClr val="tx1"/>
                </a:solidFill>
              </a:defRPr>
            </a:lvl3pPr>
            <a:lvl4pPr marL="905256" indent="-155448">
              <a:lnSpc>
                <a:spcPct val="95000"/>
              </a:lnSpc>
              <a:spcBef>
                <a:spcPts val="800"/>
              </a:spcBef>
              <a:buClr>
                <a:schemeClr val="tx2"/>
              </a:buClr>
              <a:buFont typeface="Arial" panose="020B0604020202020204" pitchFamily="34" charset="0"/>
              <a:buChar char="•"/>
              <a:defRPr sz="1600">
                <a:solidFill>
                  <a:schemeClr val="tx1"/>
                </a:solidFill>
              </a:defRPr>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p:txBody>
      </p:sp>
      <p:sp>
        <p:nvSpPr>
          <p:cNvPr id="2" name="Date Placeholder 1"/>
          <p:cNvSpPr>
            <a:spLocks noGrp="1"/>
          </p:cNvSpPr>
          <p:nvPr>
            <p:ph type="dt" sz="half" idx="13"/>
          </p:nvPr>
        </p:nvSpPr>
        <p:spPr>
          <a:xfrm>
            <a:off x="-2996629" y="6356350"/>
            <a:ext cx="2843213" cy="365125"/>
          </a:xfrm>
        </p:spPr>
        <p:txBody>
          <a:bodyPr/>
          <a:lstStyle/>
          <a:p>
            <a:fld id="{8F2A6A3B-A6C9-4C0C-BBE8-3BEF53BED0C3}" type="datetimeFigureOut">
              <a:rPr lang="en-US" smtClean="0"/>
              <a:t>6/25/20</a:t>
            </a:fld>
            <a:endParaRPr lang="en-US"/>
          </a:p>
        </p:txBody>
      </p:sp>
    </p:spTree>
    <p:extLst>
      <p:ext uri="{BB962C8B-B14F-4D97-AF65-F5344CB8AC3E}">
        <p14:creationId xmlns:p14="http://schemas.microsoft.com/office/powerpoint/2010/main" val="3097403669"/>
      </p:ext>
    </p:extLst>
  </p:cSld>
  <p:clrMapOvr>
    <a:masterClrMapping/>
  </p:clrMapOvr>
  <p:transition>
    <p:fade/>
  </p:transition>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4" name="Footer Placeholder 3" hidden="1"/>
          <p:cNvSpPr>
            <a:spLocks noGrp="1"/>
          </p:cNvSpPr>
          <p:nvPr>
            <p:ph type="ftr" sz="quarter" idx="11"/>
          </p:nvPr>
        </p:nvSpPr>
        <p:spPr/>
        <p:txBody>
          <a:bodyPr/>
          <a:lstStyle/>
          <a:p>
            <a:endParaRPr lang="en-US" dirty="0"/>
          </a:p>
        </p:txBody>
      </p:sp>
      <p:sp>
        <p:nvSpPr>
          <p:cNvPr id="5" name="Sub-title_column 3"/>
          <p:cNvSpPr>
            <a:spLocks noGrp="1"/>
          </p:cNvSpPr>
          <p:nvPr>
            <p:ph type="body" sz="quarter" idx="16"/>
          </p:nvPr>
        </p:nvSpPr>
        <p:spPr>
          <a:xfrm>
            <a:off x="8289002" y="1525707"/>
            <a:ext cx="3345117" cy="776499"/>
          </a:xfrm>
          <a:prstGeom prst="rect">
            <a:avLst/>
          </a:prstGeom>
        </p:spPr>
        <p:txBody>
          <a:bodyPr lIns="91440" tIns="45720" rIns="91440" bIns="45720" anchor="t" anchorCtr="0">
            <a:noAutofit/>
          </a:bodyPr>
          <a:lstStyle>
            <a:lvl1pPr marL="0" indent="0">
              <a:lnSpc>
                <a:spcPct val="85000"/>
              </a:lnSpc>
              <a:buNone/>
              <a:defRPr sz="2800">
                <a:solidFill>
                  <a:srgbClr val="4D4D4F"/>
                </a:solidFill>
              </a:defRPr>
            </a:lvl1pPr>
          </a:lstStyle>
          <a:p>
            <a:pPr lvl="0"/>
            <a:r>
              <a:rPr lang="en-US"/>
              <a:t>Edit Master text styles</a:t>
            </a:r>
          </a:p>
        </p:txBody>
      </p:sp>
      <p:sp>
        <p:nvSpPr>
          <p:cNvPr id="6" name="Sub-title_column 2"/>
          <p:cNvSpPr>
            <a:spLocks noGrp="1"/>
          </p:cNvSpPr>
          <p:nvPr>
            <p:ph type="body" sz="quarter" idx="14"/>
          </p:nvPr>
        </p:nvSpPr>
        <p:spPr>
          <a:xfrm>
            <a:off x="4438649" y="1525707"/>
            <a:ext cx="3374116" cy="776499"/>
          </a:xfrm>
          <a:prstGeom prst="rect">
            <a:avLst/>
          </a:prstGeom>
        </p:spPr>
        <p:txBody>
          <a:bodyPr lIns="91440" tIns="45720" rIns="91440" bIns="45720" anchor="t" anchorCtr="0">
            <a:noAutofit/>
          </a:bodyPr>
          <a:lstStyle>
            <a:lvl1pPr marL="0" indent="0">
              <a:lnSpc>
                <a:spcPct val="85000"/>
              </a:lnSpc>
              <a:buNone/>
              <a:defRPr sz="2800">
                <a:solidFill>
                  <a:srgbClr val="4D4D4F"/>
                </a:solidFill>
              </a:defRPr>
            </a:lvl1pPr>
          </a:lstStyle>
          <a:p>
            <a:pPr lvl="0"/>
            <a:r>
              <a:rPr lang="en-US"/>
              <a:t>Edit Master text styles</a:t>
            </a:r>
          </a:p>
        </p:txBody>
      </p:sp>
      <p:sp>
        <p:nvSpPr>
          <p:cNvPr id="7" name="Sub-title_column 1"/>
          <p:cNvSpPr>
            <a:spLocks noGrp="1"/>
          </p:cNvSpPr>
          <p:nvPr>
            <p:ph type="body" sz="quarter" idx="12"/>
          </p:nvPr>
        </p:nvSpPr>
        <p:spPr>
          <a:xfrm>
            <a:off x="584737" y="1525707"/>
            <a:ext cx="3402012" cy="776499"/>
          </a:xfrm>
          <a:prstGeom prst="rect">
            <a:avLst/>
          </a:prstGeom>
        </p:spPr>
        <p:txBody>
          <a:bodyPr lIns="91440" tIns="45720" rIns="91440" bIns="45720" anchor="t" anchorCtr="0">
            <a:noAutofit/>
          </a:bodyPr>
          <a:lstStyle>
            <a:lvl1pPr marL="0" indent="0">
              <a:lnSpc>
                <a:spcPct val="85000"/>
              </a:lnSpc>
              <a:buNone/>
              <a:defRPr sz="2800">
                <a:solidFill>
                  <a:srgbClr val="4D4D4F"/>
                </a:solidFill>
              </a:defRPr>
            </a:lvl1pPr>
          </a:lstStyle>
          <a:p>
            <a:pPr lvl="0"/>
            <a:r>
              <a:rPr lang="en-US"/>
              <a:t>Edit Master text styles</a:t>
            </a:r>
          </a:p>
        </p:txBody>
      </p:sp>
      <p:sp>
        <p:nvSpPr>
          <p:cNvPr id="8" name="Slide Title"/>
          <p:cNvSpPr>
            <a:spLocks noGrp="1"/>
          </p:cNvSpPr>
          <p:nvPr>
            <p:ph type="title"/>
          </p:nvPr>
        </p:nvSpPr>
        <p:spPr>
          <a:xfrm>
            <a:off x="585216" y="460552"/>
            <a:ext cx="11035714" cy="914400"/>
          </a:xfrm>
        </p:spPr>
        <p:txBody>
          <a:bodyPr/>
          <a:lstStyle>
            <a:lvl1pPr>
              <a:defRPr/>
            </a:lvl1pPr>
          </a:lstStyle>
          <a:p>
            <a:r>
              <a:rPr lang="en-US"/>
              <a:t>Click to edit Master title style</a:t>
            </a:r>
            <a:endParaRPr lang="en-US" dirty="0"/>
          </a:p>
        </p:txBody>
      </p:sp>
      <p:sp>
        <p:nvSpPr>
          <p:cNvPr id="9" name="Text_column 2"/>
          <p:cNvSpPr>
            <a:spLocks noGrp="1"/>
          </p:cNvSpPr>
          <p:nvPr>
            <p:ph sz="half" idx="20"/>
          </p:nvPr>
        </p:nvSpPr>
        <p:spPr>
          <a:xfrm>
            <a:off x="582848" y="2560972"/>
            <a:ext cx="3337560" cy="3601231"/>
          </a:xfrm>
          <a:prstGeom prst="rect">
            <a:avLst/>
          </a:prstGeom>
        </p:spPr>
        <p:txBody>
          <a:bodyPr lIns="91440" tIns="91440" rIns="91440" bIns="91440">
            <a:noAutofit/>
          </a:bodyPr>
          <a:lstStyle>
            <a:lvl1pPr marL="228600" indent="-228600">
              <a:lnSpc>
                <a:spcPct val="95000"/>
              </a:lnSpc>
              <a:spcBef>
                <a:spcPts val="1000"/>
              </a:spcBef>
              <a:buClr>
                <a:schemeClr val="tx2"/>
              </a:buClr>
              <a:buSzPct val="85000"/>
              <a:buFont typeface="Arial" panose="020B0604020202020204" pitchFamily="34" charset="0"/>
              <a:buChar char="•"/>
              <a:defRPr sz="2000">
                <a:solidFill>
                  <a:srgbClr val="4D4D4F"/>
                </a:solidFill>
              </a:defRPr>
            </a:lvl1pPr>
            <a:lvl2pPr marL="475488" indent="-228600">
              <a:lnSpc>
                <a:spcPct val="95000"/>
              </a:lnSpc>
              <a:spcBef>
                <a:spcPts val="800"/>
              </a:spcBef>
              <a:buClr>
                <a:schemeClr val="tx2"/>
              </a:buClr>
              <a:buFont typeface="Arial" panose="020B0604020202020204" pitchFamily="34" charset="0"/>
              <a:buChar char="•"/>
              <a:defRPr sz="1800">
                <a:solidFill>
                  <a:schemeClr val="tx1"/>
                </a:solidFill>
              </a:defRPr>
            </a:lvl2pPr>
            <a:lvl3pPr marL="685800" indent="-155448">
              <a:lnSpc>
                <a:spcPct val="95000"/>
              </a:lnSpc>
              <a:spcBef>
                <a:spcPts val="800"/>
              </a:spcBef>
              <a:buClr>
                <a:schemeClr val="tx2"/>
              </a:buClr>
              <a:buFont typeface="Arial" panose="020B0604020202020204" pitchFamily="34" charset="0"/>
              <a:buChar char="•"/>
              <a:tabLst>
                <a:tab pos="688975" algn="l"/>
              </a:tabLst>
              <a:defRPr sz="1600">
                <a:solidFill>
                  <a:schemeClr val="tx1"/>
                </a:solidFill>
              </a:defRPr>
            </a:lvl3pPr>
            <a:lvl4pPr marL="886968" indent="-155448">
              <a:lnSpc>
                <a:spcPct val="95000"/>
              </a:lnSpc>
              <a:spcBef>
                <a:spcPts val="800"/>
              </a:spcBef>
              <a:buClr>
                <a:schemeClr val="tx2"/>
              </a:buClr>
              <a:buFont typeface="Arial" panose="020B0604020202020204" pitchFamily="34" charset="0"/>
              <a:buChar char="•"/>
              <a:defRPr sz="1400">
                <a:solidFill>
                  <a:schemeClr val="tx1"/>
                </a:solidFill>
              </a:defRPr>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p:txBody>
      </p:sp>
      <p:sp>
        <p:nvSpPr>
          <p:cNvPr id="10" name="Text_column 2"/>
          <p:cNvSpPr>
            <a:spLocks noGrp="1"/>
          </p:cNvSpPr>
          <p:nvPr>
            <p:ph sz="half" idx="21"/>
          </p:nvPr>
        </p:nvSpPr>
        <p:spPr>
          <a:xfrm>
            <a:off x="4434154" y="2560972"/>
            <a:ext cx="3337560" cy="3601231"/>
          </a:xfrm>
          <a:prstGeom prst="rect">
            <a:avLst/>
          </a:prstGeom>
        </p:spPr>
        <p:txBody>
          <a:bodyPr lIns="91440" tIns="91440" rIns="91440" bIns="91440">
            <a:noAutofit/>
          </a:bodyPr>
          <a:lstStyle>
            <a:lvl1pPr marL="228600" indent="-228600">
              <a:lnSpc>
                <a:spcPct val="95000"/>
              </a:lnSpc>
              <a:spcBef>
                <a:spcPts val="1000"/>
              </a:spcBef>
              <a:buClr>
                <a:schemeClr val="tx2"/>
              </a:buClr>
              <a:buSzPct val="85000"/>
              <a:buFont typeface="Arial" panose="020B0604020202020204" pitchFamily="34" charset="0"/>
              <a:buChar char="•"/>
              <a:defRPr sz="2000">
                <a:solidFill>
                  <a:schemeClr val="tx1"/>
                </a:solidFill>
              </a:defRPr>
            </a:lvl1pPr>
            <a:lvl2pPr marL="475488" indent="-228600">
              <a:lnSpc>
                <a:spcPct val="95000"/>
              </a:lnSpc>
              <a:spcBef>
                <a:spcPts val="800"/>
              </a:spcBef>
              <a:buClr>
                <a:schemeClr val="tx2"/>
              </a:buClr>
              <a:buFont typeface="Arial" panose="020B0604020202020204" pitchFamily="34" charset="0"/>
              <a:buChar char="•"/>
              <a:defRPr sz="1800">
                <a:solidFill>
                  <a:schemeClr val="tx1"/>
                </a:solidFill>
              </a:defRPr>
            </a:lvl2pPr>
            <a:lvl3pPr marL="685800" indent="-155448">
              <a:lnSpc>
                <a:spcPct val="95000"/>
              </a:lnSpc>
              <a:spcBef>
                <a:spcPts val="800"/>
              </a:spcBef>
              <a:buClr>
                <a:schemeClr val="tx2"/>
              </a:buClr>
              <a:buFont typeface="Arial" panose="020B0604020202020204" pitchFamily="34" charset="0"/>
              <a:buChar char="•"/>
              <a:tabLst>
                <a:tab pos="688975" algn="l"/>
              </a:tabLst>
              <a:defRPr sz="1600">
                <a:solidFill>
                  <a:schemeClr val="tx1"/>
                </a:solidFill>
              </a:defRPr>
            </a:lvl3pPr>
            <a:lvl4pPr marL="886968" indent="-155448">
              <a:lnSpc>
                <a:spcPct val="95000"/>
              </a:lnSpc>
              <a:spcBef>
                <a:spcPts val="800"/>
              </a:spcBef>
              <a:buClr>
                <a:schemeClr val="tx2"/>
              </a:buClr>
              <a:buFont typeface="Arial" panose="020B0604020202020204" pitchFamily="34" charset="0"/>
              <a:buChar char="•"/>
              <a:defRPr sz="1400">
                <a:solidFill>
                  <a:schemeClr val="tx1"/>
                </a:solidFill>
              </a:defRPr>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p:txBody>
      </p:sp>
      <p:sp>
        <p:nvSpPr>
          <p:cNvPr id="11" name="Text_column 2"/>
          <p:cNvSpPr>
            <a:spLocks noGrp="1"/>
          </p:cNvSpPr>
          <p:nvPr>
            <p:ph sz="half" idx="22"/>
          </p:nvPr>
        </p:nvSpPr>
        <p:spPr>
          <a:xfrm>
            <a:off x="8283370" y="2560972"/>
            <a:ext cx="3337560" cy="3601231"/>
          </a:xfrm>
          <a:prstGeom prst="rect">
            <a:avLst/>
          </a:prstGeom>
        </p:spPr>
        <p:txBody>
          <a:bodyPr lIns="91440" tIns="91440" rIns="91440" bIns="91440">
            <a:noAutofit/>
          </a:bodyPr>
          <a:lstStyle>
            <a:lvl1pPr marL="228600" indent="-228600">
              <a:lnSpc>
                <a:spcPct val="95000"/>
              </a:lnSpc>
              <a:spcBef>
                <a:spcPts val="1000"/>
              </a:spcBef>
              <a:buClr>
                <a:schemeClr val="tx2"/>
              </a:buClr>
              <a:buSzPct val="85000"/>
              <a:buFont typeface="Arial" panose="020B0604020202020204" pitchFamily="34" charset="0"/>
              <a:buChar char="•"/>
              <a:defRPr sz="2000">
                <a:solidFill>
                  <a:schemeClr val="tx1"/>
                </a:solidFill>
              </a:defRPr>
            </a:lvl1pPr>
            <a:lvl2pPr marL="475488" indent="-228600">
              <a:lnSpc>
                <a:spcPct val="95000"/>
              </a:lnSpc>
              <a:spcBef>
                <a:spcPts val="800"/>
              </a:spcBef>
              <a:buClr>
                <a:schemeClr val="tx2"/>
              </a:buClr>
              <a:buFont typeface="Arial" panose="020B0604020202020204" pitchFamily="34" charset="0"/>
              <a:buChar char="•"/>
              <a:defRPr sz="1800">
                <a:solidFill>
                  <a:schemeClr val="tx1"/>
                </a:solidFill>
              </a:defRPr>
            </a:lvl2pPr>
            <a:lvl3pPr marL="685800" indent="-155448">
              <a:lnSpc>
                <a:spcPct val="95000"/>
              </a:lnSpc>
              <a:spcBef>
                <a:spcPts val="800"/>
              </a:spcBef>
              <a:buClr>
                <a:schemeClr val="tx2"/>
              </a:buClr>
              <a:buFont typeface="Arial" panose="020B0604020202020204" pitchFamily="34" charset="0"/>
              <a:buChar char="•"/>
              <a:tabLst>
                <a:tab pos="688975" algn="l"/>
              </a:tabLst>
              <a:defRPr sz="1600">
                <a:solidFill>
                  <a:schemeClr val="tx1"/>
                </a:solidFill>
              </a:defRPr>
            </a:lvl3pPr>
            <a:lvl4pPr marL="886968" indent="-155448">
              <a:lnSpc>
                <a:spcPct val="95000"/>
              </a:lnSpc>
              <a:spcBef>
                <a:spcPts val="800"/>
              </a:spcBef>
              <a:buClr>
                <a:schemeClr val="tx2"/>
              </a:buClr>
              <a:buFont typeface="Arial" panose="020B0604020202020204" pitchFamily="34" charset="0"/>
              <a:buChar char="•"/>
              <a:defRPr sz="1400">
                <a:solidFill>
                  <a:schemeClr val="tx1"/>
                </a:solidFill>
              </a:defRPr>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p:txBody>
      </p:sp>
      <p:sp>
        <p:nvSpPr>
          <p:cNvPr id="2" name="Date Placeholder 1"/>
          <p:cNvSpPr>
            <a:spLocks noGrp="1"/>
          </p:cNvSpPr>
          <p:nvPr>
            <p:ph type="dt" sz="half" idx="23"/>
          </p:nvPr>
        </p:nvSpPr>
        <p:spPr>
          <a:xfrm>
            <a:off x="-3119919" y="6356350"/>
            <a:ext cx="2843213" cy="365125"/>
          </a:xfrm>
        </p:spPr>
        <p:txBody>
          <a:bodyPr/>
          <a:lstStyle/>
          <a:p>
            <a:fld id="{B4E2EE95-4511-40DC-8811-39B6C5014E5F}" type="datetimeFigureOut">
              <a:rPr lang="en-US" smtClean="0"/>
              <a:t>6/25/20</a:t>
            </a:fld>
            <a:endParaRPr lang="en-US"/>
          </a:p>
        </p:txBody>
      </p:sp>
    </p:spTree>
    <p:extLst>
      <p:ext uri="{BB962C8B-B14F-4D97-AF65-F5344CB8AC3E}">
        <p14:creationId xmlns:p14="http://schemas.microsoft.com/office/powerpoint/2010/main" val="4030738344"/>
      </p:ext>
    </p:extLst>
  </p:cSld>
  <p:clrMapOvr>
    <a:masterClrMapping/>
  </p:clrMapOvr>
  <p:transition>
    <p:fade/>
  </p:transition>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hidden="1"/>
          <p:cNvSpPr>
            <a:spLocks noGrp="1"/>
          </p:cNvSpPr>
          <p:nvPr>
            <p:ph type="ftr" sz="quarter" idx="11"/>
          </p:nvPr>
        </p:nvSpPr>
        <p:spPr/>
        <p:txBody>
          <a:bodyPr/>
          <a:lstStyle/>
          <a:p>
            <a:endParaRPr lang="en-US" dirty="0"/>
          </a:p>
        </p:txBody>
      </p:sp>
      <p:sp>
        <p:nvSpPr>
          <p:cNvPr id="3" name="Date Placeholder 2"/>
          <p:cNvSpPr>
            <a:spLocks noGrp="1"/>
          </p:cNvSpPr>
          <p:nvPr>
            <p:ph type="dt" sz="half" idx="12"/>
          </p:nvPr>
        </p:nvSpPr>
        <p:spPr>
          <a:xfrm>
            <a:off x="-3068549" y="6356350"/>
            <a:ext cx="2843213" cy="365125"/>
          </a:xfrm>
        </p:spPr>
        <p:txBody>
          <a:bodyPr/>
          <a:lstStyle/>
          <a:p>
            <a:fld id="{BA761656-1249-4F38-99F8-ACF2559DA4D2}" type="datetimeFigureOut">
              <a:rPr lang="en-US" smtClean="0"/>
              <a:t>6/25/20</a:t>
            </a:fld>
            <a:endParaRPr lang="en-US"/>
          </a:p>
        </p:txBody>
      </p:sp>
    </p:spTree>
    <p:extLst>
      <p:ext uri="{BB962C8B-B14F-4D97-AF65-F5344CB8AC3E}">
        <p14:creationId xmlns:p14="http://schemas.microsoft.com/office/powerpoint/2010/main" val="1523909873"/>
      </p:ext>
    </p:extLst>
  </p:cSld>
  <p:clrMapOvr>
    <a:masterClrMapping/>
  </p:clrMapOvr>
  <p:transition>
    <p:fade/>
  </p:transition>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Slate">
    <p:spTree>
      <p:nvGrpSpPr>
        <p:cNvPr id="1" name=""/>
        <p:cNvGrpSpPr/>
        <p:nvPr/>
      </p:nvGrpSpPr>
      <p:grpSpPr>
        <a:xfrm>
          <a:off x="0" y="0"/>
          <a:ext cx="0" cy="0"/>
          <a:chOff x="0" y="0"/>
          <a:chExt cx="0" cy="0"/>
        </a:xfrm>
      </p:grpSpPr>
      <p:sp>
        <p:nvSpPr>
          <p:cNvPr id="4" name="Footer Placeholder 3" hidden="1"/>
          <p:cNvSpPr>
            <a:spLocks noGrp="1"/>
          </p:cNvSpPr>
          <p:nvPr>
            <p:ph type="ftr" sz="quarter" idx="11"/>
          </p:nvPr>
        </p:nvSpPr>
        <p:spPr/>
        <p:txBody>
          <a:bodyPr/>
          <a:lstStyle/>
          <a:p>
            <a:endParaRPr lang="en-US" dirty="0"/>
          </a:p>
        </p:txBody>
      </p:sp>
      <p:sp>
        <p:nvSpPr>
          <p:cNvPr id="2" name="Date Placeholder 1"/>
          <p:cNvSpPr>
            <a:spLocks noGrp="1"/>
          </p:cNvSpPr>
          <p:nvPr>
            <p:ph type="dt" sz="half" idx="12"/>
          </p:nvPr>
        </p:nvSpPr>
        <p:spPr>
          <a:xfrm>
            <a:off x="-3017177" y="6356350"/>
            <a:ext cx="2843213" cy="365125"/>
          </a:xfrm>
        </p:spPr>
        <p:txBody>
          <a:bodyPr/>
          <a:lstStyle/>
          <a:p>
            <a:fld id="{C21F6912-E12D-42E4-A1B4-78CBD40CB479}" type="datetimeFigureOut">
              <a:rPr lang="en-US" smtClean="0"/>
              <a:t>6/25/20</a:t>
            </a:fld>
            <a:endParaRPr lang="en-US"/>
          </a:p>
        </p:txBody>
      </p:sp>
    </p:spTree>
    <p:extLst>
      <p:ext uri="{BB962C8B-B14F-4D97-AF65-F5344CB8AC3E}">
        <p14:creationId xmlns:p14="http://schemas.microsoft.com/office/powerpoint/2010/main" val="1207466261"/>
      </p:ext>
    </p:extLst>
  </p:cSld>
  <p:clrMapOvr>
    <a:masterClrMapping/>
  </p:clrMapOvr>
  <p:transition>
    <p:fade/>
  </p:transition>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Date" hidden="1"/>
          <p:cNvSpPr>
            <a:spLocks noGrp="1"/>
          </p:cNvSpPr>
          <p:nvPr>
            <p:ph type="dt" sz="half" idx="2"/>
          </p:nvPr>
        </p:nvSpPr>
        <p:spPr>
          <a:xfrm>
            <a:off x="609600" y="6356350"/>
            <a:ext cx="284321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5138E8-3F3E-4DC5-A5FA-50868B94627A}" type="datetimeFigureOut">
              <a:rPr lang="en-US" smtClean="0"/>
              <a:t>6/25/20</a:t>
            </a:fld>
            <a:endParaRPr lang="en-US" dirty="0"/>
          </a:p>
        </p:txBody>
      </p:sp>
      <p:sp>
        <p:nvSpPr>
          <p:cNvPr id="11" name="Bullet text"/>
          <p:cNvSpPr>
            <a:spLocks noGrp="1" noChangeArrowheads="1"/>
          </p:cNvSpPr>
          <p:nvPr>
            <p:ph type="body" idx="1"/>
          </p:nvPr>
        </p:nvSpPr>
        <p:spPr bwMode="auto">
          <a:xfrm>
            <a:off x="583842" y="1534473"/>
            <a:ext cx="11022371" cy="47672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Autofit/>
          </a:bodyPr>
          <a:lstStyle/>
          <a:p>
            <a:pPr lvl="0"/>
            <a:r>
              <a:rPr lang="en-US" dirty="0"/>
              <a:t>First Level</a:t>
            </a:r>
          </a:p>
          <a:p>
            <a:pPr lvl="1"/>
            <a:r>
              <a:rPr lang="en-US" dirty="0"/>
              <a:t>Second level</a:t>
            </a:r>
          </a:p>
          <a:p>
            <a:pPr lvl="2"/>
            <a:r>
              <a:rPr lang="en-US" dirty="0"/>
              <a:t>Third level</a:t>
            </a:r>
          </a:p>
          <a:p>
            <a:pPr lvl="0"/>
            <a:endParaRPr lang="en-US" dirty="0"/>
          </a:p>
          <a:p>
            <a:pPr lvl="0"/>
            <a:endParaRPr lang="en-US" dirty="0"/>
          </a:p>
        </p:txBody>
      </p:sp>
      <p:sp>
        <p:nvSpPr>
          <p:cNvPr id="58371" name="Slide Title"/>
          <p:cNvSpPr>
            <a:spLocks noGrp="1" noChangeArrowheads="1"/>
          </p:cNvSpPr>
          <p:nvPr>
            <p:ph type="title"/>
          </p:nvPr>
        </p:nvSpPr>
        <p:spPr bwMode="auto">
          <a:xfrm>
            <a:off x="583842" y="460552"/>
            <a:ext cx="11022371"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 name="Footer_page number"/>
          <p:cNvSpPr txBox="1">
            <a:spLocks/>
          </p:cNvSpPr>
          <p:nvPr/>
        </p:nvSpPr>
        <p:spPr>
          <a:xfrm>
            <a:off x="9897959" y="6556249"/>
            <a:ext cx="1840451" cy="269820"/>
          </a:xfrm>
          <a:prstGeom prst="rect">
            <a:avLst/>
          </a:prstGeom>
        </p:spPr>
        <p:txBody>
          <a:bodyPr wrap="square" lIns="121899" tIns="60949" rIns="121899" bIns="60949" anchor="ctr">
            <a:noAutofit/>
          </a:bodyPr>
          <a:lstStyle>
            <a:defPPr>
              <a:defRPr lang="en-US"/>
            </a:defPPr>
            <a:lvl1pPr algn="ctr" rtl="0" fontAlgn="base">
              <a:spcBef>
                <a:spcPct val="20000"/>
              </a:spcBef>
              <a:spcAft>
                <a:spcPct val="0"/>
              </a:spcAft>
              <a:buClr>
                <a:schemeClr val="accent2"/>
              </a:buClr>
              <a:buSzPct val="65000"/>
              <a:buFont typeface="Wingdings" pitchFamily="2" charset="2"/>
              <a:defRPr sz="900" kern="1200">
                <a:solidFill>
                  <a:schemeClr val="bg1"/>
                </a:solidFill>
                <a:latin typeface="+mn-lt"/>
                <a:ea typeface="+mn-ea"/>
                <a:cs typeface="+mn-cs"/>
              </a:defRPr>
            </a:lvl1pPr>
            <a:lvl2pPr marL="457200" algn="l" rtl="0" fontAlgn="base">
              <a:spcBef>
                <a:spcPct val="20000"/>
              </a:spcBef>
              <a:spcAft>
                <a:spcPct val="0"/>
              </a:spcAft>
              <a:buClr>
                <a:schemeClr val="accent2"/>
              </a:buClr>
              <a:buSzPct val="65000"/>
              <a:buFont typeface="Wingdings" pitchFamily="2" charset="2"/>
              <a:defRPr sz="3000" kern="1200">
                <a:solidFill>
                  <a:schemeClr val="tx1"/>
                </a:solidFill>
                <a:latin typeface="Helvetica" pitchFamily="34" charset="0"/>
                <a:ea typeface="+mn-ea"/>
                <a:cs typeface="+mn-cs"/>
              </a:defRPr>
            </a:lvl2pPr>
            <a:lvl3pPr marL="914400" algn="l" rtl="0" fontAlgn="base">
              <a:spcBef>
                <a:spcPct val="20000"/>
              </a:spcBef>
              <a:spcAft>
                <a:spcPct val="0"/>
              </a:spcAft>
              <a:buClr>
                <a:schemeClr val="accent2"/>
              </a:buClr>
              <a:buSzPct val="65000"/>
              <a:buFont typeface="Wingdings" pitchFamily="2" charset="2"/>
              <a:defRPr sz="3000" kern="1200">
                <a:solidFill>
                  <a:schemeClr val="tx1"/>
                </a:solidFill>
                <a:latin typeface="Helvetica" pitchFamily="34" charset="0"/>
                <a:ea typeface="+mn-ea"/>
                <a:cs typeface="+mn-cs"/>
              </a:defRPr>
            </a:lvl3pPr>
            <a:lvl4pPr marL="1371600" algn="l" rtl="0" fontAlgn="base">
              <a:spcBef>
                <a:spcPct val="20000"/>
              </a:spcBef>
              <a:spcAft>
                <a:spcPct val="0"/>
              </a:spcAft>
              <a:buClr>
                <a:schemeClr val="accent2"/>
              </a:buClr>
              <a:buSzPct val="65000"/>
              <a:buFont typeface="Wingdings" pitchFamily="2" charset="2"/>
              <a:defRPr sz="3000" kern="1200">
                <a:solidFill>
                  <a:schemeClr val="tx1"/>
                </a:solidFill>
                <a:latin typeface="Helvetica" pitchFamily="34" charset="0"/>
                <a:ea typeface="+mn-ea"/>
                <a:cs typeface="+mn-cs"/>
              </a:defRPr>
            </a:lvl4pPr>
            <a:lvl5pPr marL="1828800" algn="l" rtl="0" fontAlgn="base">
              <a:spcBef>
                <a:spcPct val="20000"/>
              </a:spcBef>
              <a:spcAft>
                <a:spcPct val="0"/>
              </a:spcAft>
              <a:buClr>
                <a:schemeClr val="accent2"/>
              </a:buClr>
              <a:buSzPct val="65000"/>
              <a:buFont typeface="Wingdings" pitchFamily="2" charset="2"/>
              <a:defRPr sz="3000" kern="1200">
                <a:solidFill>
                  <a:schemeClr val="tx1"/>
                </a:solidFill>
                <a:latin typeface="Helvetica" pitchFamily="34" charset="0"/>
                <a:ea typeface="+mn-ea"/>
                <a:cs typeface="+mn-cs"/>
              </a:defRPr>
            </a:lvl5pPr>
            <a:lvl6pPr marL="2286000" algn="l" defTabSz="914400" rtl="0" eaLnBrk="1" latinLnBrk="0" hangingPunct="1">
              <a:defRPr sz="3000" kern="1200">
                <a:solidFill>
                  <a:schemeClr val="tx1"/>
                </a:solidFill>
                <a:latin typeface="Helvetica" pitchFamily="34" charset="0"/>
                <a:ea typeface="+mn-ea"/>
                <a:cs typeface="+mn-cs"/>
              </a:defRPr>
            </a:lvl6pPr>
            <a:lvl7pPr marL="2743200" algn="l" defTabSz="914400" rtl="0" eaLnBrk="1" latinLnBrk="0" hangingPunct="1">
              <a:defRPr sz="3000" kern="1200">
                <a:solidFill>
                  <a:schemeClr val="tx1"/>
                </a:solidFill>
                <a:latin typeface="Helvetica" pitchFamily="34" charset="0"/>
                <a:ea typeface="+mn-ea"/>
                <a:cs typeface="+mn-cs"/>
              </a:defRPr>
            </a:lvl7pPr>
            <a:lvl8pPr marL="3200400" algn="l" defTabSz="914400" rtl="0" eaLnBrk="1" latinLnBrk="0" hangingPunct="1">
              <a:defRPr sz="3000" kern="1200">
                <a:solidFill>
                  <a:schemeClr val="tx1"/>
                </a:solidFill>
                <a:latin typeface="Helvetica" pitchFamily="34" charset="0"/>
                <a:ea typeface="+mn-ea"/>
                <a:cs typeface="+mn-cs"/>
              </a:defRPr>
            </a:lvl8pPr>
            <a:lvl9pPr marL="3657600" algn="l" defTabSz="914400" rtl="0" eaLnBrk="1" latinLnBrk="0" hangingPunct="1">
              <a:defRPr sz="3000" kern="1200">
                <a:solidFill>
                  <a:schemeClr val="tx1"/>
                </a:solidFill>
                <a:latin typeface="Helvetica" pitchFamily="34" charset="0"/>
                <a:ea typeface="+mn-ea"/>
                <a:cs typeface="+mn-cs"/>
              </a:defRPr>
            </a:lvl9pPr>
          </a:lstStyle>
          <a:p>
            <a:pPr algn="r" fontAlgn="auto">
              <a:spcBef>
                <a:spcPts val="0"/>
              </a:spcBef>
              <a:spcAft>
                <a:spcPts val="0"/>
              </a:spcAft>
              <a:buClrTx/>
              <a:buSzTx/>
              <a:buFontTx/>
              <a:buNone/>
              <a:defRPr/>
            </a:pPr>
            <a:fld id="{349D3042-9933-4C71-BBE3-FA9237566B45}" type="slidenum">
              <a:rPr lang="en-US" sz="1000" kern="0" smtClean="0">
                <a:solidFill>
                  <a:schemeClr val="tx1"/>
                </a:solidFill>
                <a:latin typeface="+mn-lt"/>
                <a:ea typeface="+mn-ea"/>
                <a:cs typeface="+mn-cs"/>
              </a:rPr>
              <a:pPr algn="r" fontAlgn="auto">
                <a:spcBef>
                  <a:spcPts val="0"/>
                </a:spcBef>
                <a:spcAft>
                  <a:spcPts val="0"/>
                </a:spcAft>
                <a:buClrTx/>
                <a:buSzTx/>
                <a:buFontTx/>
                <a:buNone/>
                <a:defRPr/>
              </a:pPr>
              <a:t>‹#›</a:t>
            </a:fld>
            <a:endParaRPr lang="en-US" sz="1100" kern="0" dirty="0">
              <a:solidFill>
                <a:schemeClr val="tx1"/>
              </a:solidFill>
              <a:latin typeface="+mn-lt"/>
              <a:ea typeface="+mn-ea"/>
              <a:cs typeface="+mn-cs"/>
            </a:endParaRPr>
          </a:p>
        </p:txBody>
      </p:sp>
      <p:sp>
        <p:nvSpPr>
          <p:cNvPr id="8" name="Footer_copyright"/>
          <p:cNvSpPr txBox="1">
            <a:spLocks/>
          </p:cNvSpPr>
          <p:nvPr/>
        </p:nvSpPr>
        <p:spPr>
          <a:xfrm>
            <a:off x="9080500" y="6542102"/>
            <a:ext cx="2744799" cy="304221"/>
          </a:xfrm>
          <a:prstGeom prst="rect">
            <a:avLst/>
          </a:prstGeom>
        </p:spPr>
        <p:txBody>
          <a:bodyPr wrap="square" lIns="121899" tIns="60949" rIns="121899" bIns="60949" anchor="ctr">
            <a:noAutofit/>
          </a:bodyPr>
          <a:lstStyle>
            <a:defPPr>
              <a:defRPr lang="en-US"/>
            </a:defPPr>
            <a:lvl1pPr algn="ctr" rtl="0" fontAlgn="base">
              <a:spcBef>
                <a:spcPct val="20000"/>
              </a:spcBef>
              <a:spcAft>
                <a:spcPct val="0"/>
              </a:spcAft>
              <a:buClr>
                <a:schemeClr val="accent2"/>
              </a:buClr>
              <a:buSzPct val="65000"/>
              <a:buFont typeface="Wingdings" pitchFamily="2" charset="2"/>
              <a:defRPr sz="900" kern="1200">
                <a:solidFill>
                  <a:schemeClr val="bg1"/>
                </a:solidFill>
                <a:latin typeface="+mn-lt"/>
                <a:ea typeface="+mn-ea"/>
                <a:cs typeface="+mn-cs"/>
              </a:defRPr>
            </a:lvl1pPr>
            <a:lvl2pPr marL="457200" algn="l" rtl="0" fontAlgn="base">
              <a:spcBef>
                <a:spcPct val="20000"/>
              </a:spcBef>
              <a:spcAft>
                <a:spcPct val="0"/>
              </a:spcAft>
              <a:buClr>
                <a:schemeClr val="accent2"/>
              </a:buClr>
              <a:buSzPct val="65000"/>
              <a:buFont typeface="Wingdings" pitchFamily="2" charset="2"/>
              <a:defRPr sz="3000" kern="1200">
                <a:solidFill>
                  <a:schemeClr val="tx1"/>
                </a:solidFill>
                <a:latin typeface="Helvetica" pitchFamily="34" charset="0"/>
                <a:ea typeface="+mn-ea"/>
                <a:cs typeface="+mn-cs"/>
              </a:defRPr>
            </a:lvl2pPr>
            <a:lvl3pPr marL="914400" algn="l" rtl="0" fontAlgn="base">
              <a:spcBef>
                <a:spcPct val="20000"/>
              </a:spcBef>
              <a:spcAft>
                <a:spcPct val="0"/>
              </a:spcAft>
              <a:buClr>
                <a:schemeClr val="accent2"/>
              </a:buClr>
              <a:buSzPct val="65000"/>
              <a:buFont typeface="Wingdings" pitchFamily="2" charset="2"/>
              <a:defRPr sz="3000" kern="1200">
                <a:solidFill>
                  <a:schemeClr val="tx1"/>
                </a:solidFill>
                <a:latin typeface="Helvetica" pitchFamily="34" charset="0"/>
                <a:ea typeface="+mn-ea"/>
                <a:cs typeface="+mn-cs"/>
              </a:defRPr>
            </a:lvl3pPr>
            <a:lvl4pPr marL="1371600" algn="l" rtl="0" fontAlgn="base">
              <a:spcBef>
                <a:spcPct val="20000"/>
              </a:spcBef>
              <a:spcAft>
                <a:spcPct val="0"/>
              </a:spcAft>
              <a:buClr>
                <a:schemeClr val="accent2"/>
              </a:buClr>
              <a:buSzPct val="65000"/>
              <a:buFont typeface="Wingdings" pitchFamily="2" charset="2"/>
              <a:defRPr sz="3000" kern="1200">
                <a:solidFill>
                  <a:schemeClr val="tx1"/>
                </a:solidFill>
                <a:latin typeface="Helvetica" pitchFamily="34" charset="0"/>
                <a:ea typeface="+mn-ea"/>
                <a:cs typeface="+mn-cs"/>
              </a:defRPr>
            </a:lvl4pPr>
            <a:lvl5pPr marL="1828800" algn="l" rtl="0" fontAlgn="base">
              <a:spcBef>
                <a:spcPct val="20000"/>
              </a:spcBef>
              <a:spcAft>
                <a:spcPct val="0"/>
              </a:spcAft>
              <a:buClr>
                <a:schemeClr val="accent2"/>
              </a:buClr>
              <a:buSzPct val="65000"/>
              <a:buFont typeface="Wingdings" pitchFamily="2" charset="2"/>
              <a:defRPr sz="3000" kern="1200">
                <a:solidFill>
                  <a:schemeClr val="tx1"/>
                </a:solidFill>
                <a:latin typeface="Helvetica" pitchFamily="34" charset="0"/>
                <a:ea typeface="+mn-ea"/>
                <a:cs typeface="+mn-cs"/>
              </a:defRPr>
            </a:lvl5pPr>
            <a:lvl6pPr marL="2286000" algn="l" defTabSz="914400" rtl="0" eaLnBrk="1" latinLnBrk="0" hangingPunct="1">
              <a:defRPr sz="3000" kern="1200">
                <a:solidFill>
                  <a:schemeClr val="tx1"/>
                </a:solidFill>
                <a:latin typeface="Helvetica" pitchFamily="34" charset="0"/>
                <a:ea typeface="+mn-ea"/>
                <a:cs typeface="+mn-cs"/>
              </a:defRPr>
            </a:lvl6pPr>
            <a:lvl7pPr marL="2743200" algn="l" defTabSz="914400" rtl="0" eaLnBrk="1" latinLnBrk="0" hangingPunct="1">
              <a:defRPr sz="3000" kern="1200">
                <a:solidFill>
                  <a:schemeClr val="tx1"/>
                </a:solidFill>
                <a:latin typeface="Helvetica" pitchFamily="34" charset="0"/>
                <a:ea typeface="+mn-ea"/>
                <a:cs typeface="+mn-cs"/>
              </a:defRPr>
            </a:lvl7pPr>
            <a:lvl8pPr marL="3200400" algn="l" defTabSz="914400" rtl="0" eaLnBrk="1" latinLnBrk="0" hangingPunct="1">
              <a:defRPr sz="3000" kern="1200">
                <a:solidFill>
                  <a:schemeClr val="tx1"/>
                </a:solidFill>
                <a:latin typeface="Helvetica" pitchFamily="34" charset="0"/>
                <a:ea typeface="+mn-ea"/>
                <a:cs typeface="+mn-cs"/>
              </a:defRPr>
            </a:lvl8pPr>
            <a:lvl9pPr marL="3657600" algn="l" defTabSz="914400" rtl="0" eaLnBrk="1" latinLnBrk="0" hangingPunct="1">
              <a:defRPr sz="3000" kern="1200">
                <a:solidFill>
                  <a:schemeClr val="tx1"/>
                </a:solidFill>
                <a:latin typeface="Helvetica" pitchFamily="34" charset="0"/>
                <a:ea typeface="+mn-ea"/>
                <a:cs typeface="+mn-cs"/>
              </a:defRPr>
            </a:lvl9pPr>
          </a:lstStyle>
          <a:p>
            <a:pPr algn="l" fontAlgn="auto">
              <a:spcBef>
                <a:spcPts val="0"/>
              </a:spcBef>
              <a:spcAft>
                <a:spcPts val="0"/>
              </a:spcAft>
              <a:buClrTx/>
              <a:buSzTx/>
              <a:buFontTx/>
              <a:buNone/>
              <a:defRPr/>
            </a:pPr>
            <a:r>
              <a:rPr lang="en-US" sz="900" kern="0" dirty="0">
                <a:solidFill>
                  <a:schemeClr val="tx1">
                    <a:lumMod val="40000"/>
                    <a:lumOff val="60000"/>
                  </a:schemeClr>
                </a:solidFill>
              </a:rPr>
              <a:t>©2020 Check Point Software Technologies</a:t>
            </a:r>
            <a:r>
              <a:rPr lang="en-US" sz="900" kern="0" baseline="0" dirty="0">
                <a:solidFill>
                  <a:schemeClr val="tx1">
                    <a:lumMod val="40000"/>
                    <a:lumOff val="60000"/>
                  </a:schemeClr>
                </a:solidFill>
              </a:rPr>
              <a:t> </a:t>
            </a:r>
            <a:r>
              <a:rPr lang="en-US" sz="900" kern="0" dirty="0">
                <a:solidFill>
                  <a:schemeClr val="tx1">
                    <a:lumMod val="40000"/>
                    <a:lumOff val="60000"/>
                  </a:schemeClr>
                </a:solidFill>
              </a:rPr>
              <a:t>Ltd. </a:t>
            </a:r>
          </a:p>
        </p:txBody>
      </p:sp>
      <p:grpSp>
        <p:nvGrpSpPr>
          <p:cNvPr id="5" name="Group 4"/>
          <p:cNvGrpSpPr/>
          <p:nvPr/>
        </p:nvGrpSpPr>
        <p:grpSpPr>
          <a:xfrm>
            <a:off x="0" y="6505756"/>
            <a:ext cx="12188825" cy="324410"/>
            <a:chOff x="0" y="6505756"/>
            <a:chExt cx="12188825" cy="324410"/>
          </a:xfrm>
        </p:grpSpPr>
        <p:cxnSp>
          <p:nvCxnSpPr>
            <p:cNvPr id="94" name="Footer line"/>
            <p:cNvCxnSpPr/>
            <p:nvPr userDrawn="1"/>
          </p:nvCxnSpPr>
          <p:spPr bwMode="auto">
            <a:xfrm>
              <a:off x="0" y="6505756"/>
              <a:ext cx="12188825" cy="3837"/>
            </a:xfrm>
            <a:prstGeom prst="line">
              <a:avLst/>
            </a:prstGeom>
            <a:solidFill>
              <a:schemeClr val="bg1"/>
            </a:solidFill>
            <a:ln w="3175" cap="flat" cmpd="sng" algn="ctr">
              <a:solidFill>
                <a:schemeClr val="bg1">
                  <a:lumMod val="8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4" name="Picture 3"/>
            <p:cNvPicPr>
              <a:picLocks noChangeAspect="1"/>
            </p:cNvPicPr>
            <p:nvPr userDrawn="1"/>
          </p:nvPicPr>
          <p:blipFill>
            <a:blip r:embed="rId14"/>
            <a:stretch>
              <a:fillRect/>
            </a:stretch>
          </p:blipFill>
          <p:spPr>
            <a:xfrm>
              <a:off x="645246" y="6566316"/>
              <a:ext cx="1635304" cy="263850"/>
            </a:xfrm>
            <a:prstGeom prst="rect">
              <a:avLst/>
            </a:prstGeom>
          </p:spPr>
        </p:pic>
      </p:grpSp>
      <p:sp>
        <p:nvSpPr>
          <p:cNvPr id="2" name="Footer Placeholder 1" hidden="1"/>
          <p:cNvSpPr>
            <a:spLocks noGrp="1"/>
          </p:cNvSpPr>
          <p:nvPr>
            <p:ph type="ftr" sz="quarter" idx="3"/>
          </p:nvPr>
        </p:nvSpPr>
        <p:spPr>
          <a:xfrm>
            <a:off x="5934456" y="6536175"/>
            <a:ext cx="3097481" cy="302408"/>
          </a:xfrm>
          <a:prstGeom prst="rect">
            <a:avLst/>
          </a:prstGeom>
        </p:spPr>
        <p:txBody>
          <a:bodyPr vert="horz" lIns="91440" tIns="45720" rIns="91440" bIns="45720" rtlCol="0" anchor="ctr"/>
          <a:lstStyle>
            <a:lvl1pPr algn="ctr">
              <a:defRPr sz="900">
                <a:solidFill>
                  <a:schemeClr val="bg1">
                    <a:lumMod val="75000"/>
                  </a:schemeClr>
                </a:solidFill>
                <a:latin typeface="+mn-lt"/>
              </a:defRPr>
            </a:lvl1pPr>
          </a:lstStyle>
          <a:p>
            <a:endParaRPr lang="en-US" dirty="0"/>
          </a:p>
        </p:txBody>
      </p:sp>
    </p:spTree>
    <p:extLst>
      <p:ext uri="{BB962C8B-B14F-4D97-AF65-F5344CB8AC3E}">
        <p14:creationId xmlns:p14="http://schemas.microsoft.com/office/powerpoint/2010/main" val="138871122"/>
      </p:ext>
    </p:extLst>
  </p:cSld>
  <p:clrMap bg1="lt1" tx1="dk1" bg2="lt2" tx2="dk2" accent1="accent1" accent2="accent2" accent3="accent3" accent4="accent4" accent5="accent5" accent6="accent6" hlink="hlink" folHlink="folHlink"/>
  <p:sldLayoutIdLst>
    <p:sldLayoutId id="2147483878" r:id="rId1"/>
    <p:sldLayoutId id="2147483891" r:id="rId2"/>
    <p:sldLayoutId id="2147483892" r:id="rId3"/>
    <p:sldLayoutId id="2147483880" r:id="rId4"/>
    <p:sldLayoutId id="2147483882" r:id="rId5"/>
    <p:sldLayoutId id="2147483883" r:id="rId6"/>
    <p:sldLayoutId id="2147483884" r:id="rId7"/>
    <p:sldLayoutId id="2147483885" r:id="rId8"/>
    <p:sldLayoutId id="2147483879" r:id="rId9"/>
    <p:sldLayoutId id="2147483889" r:id="rId10"/>
    <p:sldLayoutId id="2147483886" r:id="rId11"/>
    <p:sldLayoutId id="2147483890" r:id="rId12"/>
  </p:sldLayoutIdLst>
  <p:transition>
    <p:fade/>
  </p:transition>
  <p:hf sldNum="0" hdr="0" ftr="0" dt="0"/>
  <p:txStyles>
    <p:titleStyle>
      <a:lvl1pPr algn="l" rtl="0" eaLnBrk="1" fontAlgn="base" hangingPunct="1">
        <a:lnSpc>
          <a:spcPct val="85000"/>
        </a:lnSpc>
        <a:spcBef>
          <a:spcPct val="0"/>
        </a:spcBef>
        <a:spcAft>
          <a:spcPct val="0"/>
        </a:spcAft>
        <a:defRPr sz="3400" b="0">
          <a:solidFill>
            <a:schemeClr val="bg2"/>
          </a:solidFill>
          <a:latin typeface="Arial" panose="020B0604020202020204" pitchFamily="34" charset="0"/>
          <a:ea typeface="+mj-ea"/>
          <a:cs typeface="Arial" panose="020B0604020202020204" pitchFamily="34" charset="0"/>
        </a:defRPr>
      </a:lvl1pPr>
      <a:lvl2pPr algn="l" rtl="0" eaLnBrk="1" fontAlgn="base" hangingPunct="1">
        <a:lnSpc>
          <a:spcPct val="85000"/>
        </a:lnSpc>
        <a:spcBef>
          <a:spcPct val="0"/>
        </a:spcBef>
        <a:spcAft>
          <a:spcPct val="0"/>
        </a:spcAft>
        <a:defRPr sz="3700" b="1">
          <a:solidFill>
            <a:srgbClr val="4E4E4E"/>
          </a:solidFill>
          <a:latin typeface="Helvetica" pitchFamily="34" charset="0"/>
        </a:defRPr>
      </a:lvl2pPr>
      <a:lvl3pPr algn="l" rtl="0" eaLnBrk="1" fontAlgn="base" hangingPunct="1">
        <a:lnSpc>
          <a:spcPct val="85000"/>
        </a:lnSpc>
        <a:spcBef>
          <a:spcPct val="0"/>
        </a:spcBef>
        <a:spcAft>
          <a:spcPct val="0"/>
        </a:spcAft>
        <a:defRPr sz="3700" b="1">
          <a:solidFill>
            <a:srgbClr val="4E4E4E"/>
          </a:solidFill>
          <a:latin typeface="Helvetica" pitchFamily="34" charset="0"/>
        </a:defRPr>
      </a:lvl3pPr>
      <a:lvl4pPr algn="l" rtl="0" eaLnBrk="1" fontAlgn="base" hangingPunct="1">
        <a:lnSpc>
          <a:spcPct val="85000"/>
        </a:lnSpc>
        <a:spcBef>
          <a:spcPct val="0"/>
        </a:spcBef>
        <a:spcAft>
          <a:spcPct val="0"/>
        </a:spcAft>
        <a:defRPr sz="3700" b="1">
          <a:solidFill>
            <a:srgbClr val="4E4E4E"/>
          </a:solidFill>
          <a:latin typeface="Helvetica" pitchFamily="34" charset="0"/>
        </a:defRPr>
      </a:lvl4pPr>
      <a:lvl5pPr algn="l" rtl="0" eaLnBrk="1" fontAlgn="base" hangingPunct="1">
        <a:lnSpc>
          <a:spcPct val="85000"/>
        </a:lnSpc>
        <a:spcBef>
          <a:spcPct val="0"/>
        </a:spcBef>
        <a:spcAft>
          <a:spcPct val="0"/>
        </a:spcAft>
        <a:defRPr sz="3700" b="1">
          <a:solidFill>
            <a:srgbClr val="4E4E4E"/>
          </a:solidFill>
          <a:latin typeface="Helvetica" pitchFamily="34" charset="0"/>
        </a:defRPr>
      </a:lvl5pPr>
      <a:lvl6pPr marL="609493" algn="l" rtl="0" eaLnBrk="1" fontAlgn="base" hangingPunct="1">
        <a:lnSpc>
          <a:spcPct val="85000"/>
        </a:lnSpc>
        <a:spcBef>
          <a:spcPct val="0"/>
        </a:spcBef>
        <a:spcAft>
          <a:spcPct val="0"/>
        </a:spcAft>
        <a:defRPr sz="3700" b="1">
          <a:solidFill>
            <a:srgbClr val="4E4E4E"/>
          </a:solidFill>
          <a:latin typeface="Helvetica" pitchFamily="34" charset="0"/>
        </a:defRPr>
      </a:lvl6pPr>
      <a:lvl7pPr marL="1218987" algn="l" rtl="0" eaLnBrk="1" fontAlgn="base" hangingPunct="1">
        <a:lnSpc>
          <a:spcPct val="85000"/>
        </a:lnSpc>
        <a:spcBef>
          <a:spcPct val="0"/>
        </a:spcBef>
        <a:spcAft>
          <a:spcPct val="0"/>
        </a:spcAft>
        <a:defRPr sz="3700" b="1">
          <a:solidFill>
            <a:srgbClr val="4E4E4E"/>
          </a:solidFill>
          <a:latin typeface="Helvetica" pitchFamily="34" charset="0"/>
        </a:defRPr>
      </a:lvl7pPr>
      <a:lvl8pPr marL="1828480" algn="l" rtl="0" eaLnBrk="1" fontAlgn="base" hangingPunct="1">
        <a:lnSpc>
          <a:spcPct val="85000"/>
        </a:lnSpc>
        <a:spcBef>
          <a:spcPct val="0"/>
        </a:spcBef>
        <a:spcAft>
          <a:spcPct val="0"/>
        </a:spcAft>
        <a:defRPr sz="3700" b="1">
          <a:solidFill>
            <a:srgbClr val="4E4E4E"/>
          </a:solidFill>
          <a:latin typeface="Helvetica" pitchFamily="34" charset="0"/>
        </a:defRPr>
      </a:lvl8pPr>
      <a:lvl9pPr marL="2437973" algn="l" rtl="0" eaLnBrk="1" fontAlgn="base" hangingPunct="1">
        <a:lnSpc>
          <a:spcPct val="85000"/>
        </a:lnSpc>
        <a:spcBef>
          <a:spcPct val="0"/>
        </a:spcBef>
        <a:spcAft>
          <a:spcPct val="0"/>
        </a:spcAft>
        <a:defRPr sz="3700" b="1">
          <a:solidFill>
            <a:srgbClr val="4E4E4E"/>
          </a:solidFill>
          <a:latin typeface="Helvetica" pitchFamily="34" charset="0"/>
        </a:defRPr>
      </a:lvl9pPr>
    </p:titleStyle>
    <p:bodyStyle>
      <a:lvl1pPr marL="228600" indent="-228600" algn="l" rtl="0" eaLnBrk="1" fontAlgn="base" hangingPunct="1">
        <a:lnSpc>
          <a:spcPct val="95000"/>
        </a:lnSpc>
        <a:spcBef>
          <a:spcPts val="1000"/>
        </a:spcBef>
        <a:spcAft>
          <a:spcPct val="0"/>
        </a:spcAft>
        <a:buClr>
          <a:schemeClr val="tx2"/>
        </a:buClr>
        <a:buSzPct val="85000"/>
        <a:buFont typeface="Arial" panose="020B0604020202020204" pitchFamily="34" charset="0"/>
        <a:buChar char="•"/>
        <a:defRPr lang="en-US" sz="2800" dirty="0" smtClean="0">
          <a:solidFill>
            <a:schemeClr val="tx1"/>
          </a:solidFill>
          <a:latin typeface="Arial" panose="020B0604020202020204" pitchFamily="34" charset="0"/>
          <a:ea typeface="+mn-ea"/>
          <a:cs typeface="Arial" pitchFamily="34" charset="0"/>
        </a:defRPr>
      </a:lvl1pPr>
      <a:lvl2pPr marL="576072" indent="-228600" algn="l" rtl="0" eaLnBrk="1" fontAlgn="base" hangingPunct="1">
        <a:lnSpc>
          <a:spcPct val="95000"/>
        </a:lnSpc>
        <a:spcBef>
          <a:spcPts val="800"/>
        </a:spcBef>
        <a:spcAft>
          <a:spcPct val="0"/>
        </a:spcAft>
        <a:buClr>
          <a:schemeClr val="tx2"/>
        </a:buClr>
        <a:buSzPct val="100000"/>
        <a:buFont typeface="Arial" panose="020B0604020202020204" pitchFamily="34" charset="0"/>
        <a:buChar char="•"/>
        <a:defRPr lang="en-US" sz="2400" dirty="0" smtClean="0">
          <a:solidFill>
            <a:schemeClr val="tx1"/>
          </a:solidFill>
          <a:latin typeface="Arial" panose="020B0604020202020204" pitchFamily="34" charset="0"/>
        </a:defRPr>
      </a:lvl2pPr>
      <a:lvl3pPr marL="886968" indent="-228600" algn="l" rtl="0" eaLnBrk="1" fontAlgn="base" hangingPunct="1">
        <a:lnSpc>
          <a:spcPct val="95000"/>
        </a:lnSpc>
        <a:spcBef>
          <a:spcPts val="800"/>
        </a:spcBef>
        <a:spcAft>
          <a:spcPct val="0"/>
        </a:spcAft>
        <a:buClr>
          <a:schemeClr val="tx2"/>
        </a:buClr>
        <a:buSzPct val="100000"/>
        <a:buFont typeface="Arial" panose="020B0604020202020204" pitchFamily="34" charset="0"/>
        <a:buChar char="•"/>
        <a:defRPr lang="en-US" sz="2000" dirty="0" smtClean="0">
          <a:solidFill>
            <a:schemeClr val="tx1"/>
          </a:solidFill>
          <a:latin typeface="Arial" panose="020B0604020202020204" pitchFamily="34" charset="0"/>
        </a:defRPr>
      </a:lvl3pPr>
      <a:lvl4pPr marL="1170432" indent="-228600" algn="l" rtl="0" eaLnBrk="1" fontAlgn="base" hangingPunct="1">
        <a:lnSpc>
          <a:spcPct val="90000"/>
        </a:lnSpc>
        <a:spcBef>
          <a:spcPts val="800"/>
        </a:spcBef>
        <a:spcAft>
          <a:spcPct val="0"/>
        </a:spcAft>
        <a:buClr>
          <a:schemeClr val="accent2"/>
        </a:buClr>
        <a:buSzPct val="100000"/>
        <a:buFont typeface="Arial" panose="020B0604020202020204" pitchFamily="34" charset="0"/>
        <a:buChar char="̶"/>
        <a:defRPr lang="en-US" sz="1800" dirty="0" smtClean="0">
          <a:solidFill>
            <a:schemeClr val="tx1"/>
          </a:solidFill>
          <a:latin typeface="+mn-lt"/>
        </a:defRPr>
      </a:lvl4pPr>
      <a:lvl5pPr marL="1463040" indent="-228600" algn="l" rtl="0" eaLnBrk="1" fontAlgn="base" hangingPunct="1">
        <a:lnSpc>
          <a:spcPct val="90000"/>
        </a:lnSpc>
        <a:spcBef>
          <a:spcPts val="800"/>
        </a:spcBef>
        <a:spcAft>
          <a:spcPct val="0"/>
        </a:spcAft>
        <a:buClr>
          <a:schemeClr val="accent2"/>
        </a:buClr>
        <a:buFont typeface="Arial" panose="020B0604020202020204" pitchFamily="34" charset="0"/>
        <a:buChar char="̶"/>
        <a:defRPr lang="en-US" sz="1600" baseline="0" dirty="0" smtClean="0">
          <a:solidFill>
            <a:schemeClr val="tx1"/>
          </a:solidFill>
          <a:latin typeface="+mn-lt"/>
        </a:defRPr>
      </a:lvl5pPr>
      <a:lvl6pPr marL="3352213" indent="-304747" algn="l" rtl="0" eaLnBrk="1" fontAlgn="base" hangingPunct="1">
        <a:spcBef>
          <a:spcPct val="20000"/>
        </a:spcBef>
        <a:spcAft>
          <a:spcPct val="0"/>
        </a:spcAft>
        <a:buClr>
          <a:schemeClr val="accent2"/>
        </a:buClr>
        <a:buChar char="»"/>
        <a:defRPr sz="2100">
          <a:solidFill>
            <a:schemeClr val="tx1"/>
          </a:solidFill>
          <a:latin typeface="+mn-lt"/>
        </a:defRPr>
      </a:lvl6pPr>
      <a:lvl7pPr marL="3961707" indent="-304747" algn="l" rtl="0" eaLnBrk="1" fontAlgn="base" hangingPunct="1">
        <a:spcBef>
          <a:spcPct val="20000"/>
        </a:spcBef>
        <a:spcAft>
          <a:spcPct val="0"/>
        </a:spcAft>
        <a:buClr>
          <a:schemeClr val="accent2"/>
        </a:buClr>
        <a:buChar char="»"/>
        <a:defRPr sz="2100">
          <a:solidFill>
            <a:schemeClr val="tx1"/>
          </a:solidFill>
          <a:latin typeface="+mn-lt"/>
        </a:defRPr>
      </a:lvl7pPr>
      <a:lvl8pPr marL="4571200" indent="-304747" algn="l" rtl="0" eaLnBrk="1" fontAlgn="base" hangingPunct="1">
        <a:spcBef>
          <a:spcPct val="20000"/>
        </a:spcBef>
        <a:spcAft>
          <a:spcPct val="0"/>
        </a:spcAft>
        <a:buClr>
          <a:schemeClr val="accent2"/>
        </a:buClr>
        <a:buChar char="»"/>
        <a:defRPr sz="2100">
          <a:solidFill>
            <a:schemeClr val="tx1"/>
          </a:solidFill>
          <a:latin typeface="+mn-lt"/>
        </a:defRPr>
      </a:lvl8pPr>
      <a:lvl9pPr marL="5180693" indent="-304747" algn="l" rtl="0" eaLnBrk="1" fontAlgn="base" hangingPunct="1">
        <a:spcBef>
          <a:spcPct val="20000"/>
        </a:spcBef>
        <a:spcAft>
          <a:spcPct val="0"/>
        </a:spcAft>
        <a:buClr>
          <a:schemeClr val="accent2"/>
        </a:buClr>
        <a:buChar char="»"/>
        <a:defRPr sz="2100">
          <a:solidFill>
            <a:schemeClr val="tx1"/>
          </a:solidFill>
          <a:latin typeface="+mn-lt"/>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hyperlink" Target="https://www.kaggle.com/c/bike-sharing-demand"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hidden="1"/>
          <p:cNvSpPr>
            <a:spLocks noGrp="1"/>
          </p:cNvSpPr>
          <p:nvPr>
            <p:ph type="ftr" sz="quarter" idx="11"/>
          </p:nvPr>
        </p:nvSpPr>
        <p:spPr/>
        <p:txBody>
          <a:bodyPr/>
          <a:lstStyle/>
          <a:p>
            <a:r>
              <a:rPr lang="en-US"/>
              <a:t> [Protected] Distribution or modification is subject to approval ​</a:t>
            </a:r>
          </a:p>
        </p:txBody>
      </p:sp>
      <p:sp>
        <p:nvSpPr>
          <p:cNvPr id="4" name="Subtitle 3"/>
          <p:cNvSpPr>
            <a:spLocks noGrp="1"/>
          </p:cNvSpPr>
          <p:nvPr>
            <p:ph type="subTitle" idx="1"/>
          </p:nvPr>
        </p:nvSpPr>
        <p:spPr/>
        <p:txBody>
          <a:bodyPr/>
          <a:lstStyle/>
          <a:p>
            <a:r>
              <a:rPr lang="en-US" dirty="0"/>
              <a:t>Ariel Kibudi | Data scientist</a:t>
            </a:r>
          </a:p>
        </p:txBody>
      </p:sp>
      <p:sp>
        <p:nvSpPr>
          <p:cNvPr id="7" name="Text Placeholder 6"/>
          <p:cNvSpPr>
            <a:spLocks noGrp="1"/>
          </p:cNvSpPr>
          <p:nvPr>
            <p:ph type="body" sz="quarter" idx="13"/>
          </p:nvPr>
        </p:nvSpPr>
        <p:spPr>
          <a:xfrm>
            <a:off x="1053261" y="3429893"/>
            <a:ext cx="5804988" cy="565804"/>
          </a:xfrm>
        </p:spPr>
        <p:txBody>
          <a:bodyPr/>
          <a:lstStyle/>
          <a:p>
            <a:r>
              <a:rPr lang="en-US" dirty="0"/>
              <a:t>Anomaly detection and real life time series problems </a:t>
            </a:r>
          </a:p>
        </p:txBody>
      </p:sp>
      <p:sp>
        <p:nvSpPr>
          <p:cNvPr id="9" name="Text Placeholder 8"/>
          <p:cNvSpPr>
            <a:spLocks noGrp="1"/>
          </p:cNvSpPr>
          <p:nvPr>
            <p:ph type="body" sz="quarter" idx="14"/>
          </p:nvPr>
        </p:nvSpPr>
        <p:spPr>
          <a:xfrm>
            <a:off x="1053260" y="2358679"/>
            <a:ext cx="7048003" cy="1071215"/>
          </a:xfrm>
        </p:spPr>
        <p:txBody>
          <a:bodyPr/>
          <a:lstStyle/>
          <a:p>
            <a:r>
              <a:rPr lang="en-US" dirty="0" err="1"/>
              <a:t>Itc</a:t>
            </a:r>
            <a:r>
              <a:rPr lang="en-US" dirty="0"/>
              <a:t> workshop 2020</a:t>
            </a:r>
          </a:p>
        </p:txBody>
      </p:sp>
      <p:sp>
        <p:nvSpPr>
          <p:cNvPr id="3" name="Date Placeholder 2" hidden="1"/>
          <p:cNvSpPr>
            <a:spLocks noGrp="1"/>
          </p:cNvSpPr>
          <p:nvPr>
            <p:ph type="dt" sz="half" idx="15"/>
          </p:nvPr>
        </p:nvSpPr>
        <p:spPr>
          <a:xfrm>
            <a:off x="609600" y="6356350"/>
            <a:ext cx="2843213" cy="365125"/>
          </a:xfrm>
        </p:spPr>
        <p:txBody>
          <a:bodyPr/>
          <a:lstStyle/>
          <a:p>
            <a:endParaRPr lang="en-US"/>
          </a:p>
        </p:txBody>
      </p:sp>
    </p:spTree>
    <p:extLst>
      <p:ext uri="{BB962C8B-B14F-4D97-AF65-F5344CB8AC3E}">
        <p14:creationId xmlns:p14="http://schemas.microsoft.com/office/powerpoint/2010/main" val="328154407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key questions…</a:t>
            </a:r>
          </a:p>
        </p:txBody>
      </p:sp>
      <p:sp>
        <p:nvSpPr>
          <p:cNvPr id="3" name="Content Placeholder 2"/>
          <p:cNvSpPr>
            <a:spLocks noGrp="1"/>
          </p:cNvSpPr>
          <p:nvPr>
            <p:ph idx="1"/>
          </p:nvPr>
        </p:nvSpPr>
        <p:spPr/>
        <p:txBody>
          <a:bodyPr/>
          <a:lstStyle/>
          <a:p>
            <a:pPr>
              <a:lnSpc>
                <a:spcPct val="100000"/>
              </a:lnSpc>
            </a:pPr>
            <a:r>
              <a:rPr lang="en-US" dirty="0"/>
              <a:t>Is every dataset that includes “time” a time series?</a:t>
            </a:r>
          </a:p>
          <a:p>
            <a:pPr>
              <a:lnSpc>
                <a:spcPct val="100000"/>
              </a:lnSpc>
            </a:pPr>
            <a:endParaRPr lang="en-US" dirty="0"/>
          </a:p>
          <a:p>
            <a:pPr>
              <a:lnSpc>
                <a:spcPct val="100000"/>
              </a:lnSpc>
            </a:pPr>
            <a:r>
              <a:rPr lang="en-US" dirty="0"/>
              <a:t>No</a:t>
            </a:r>
          </a:p>
          <a:p>
            <a:pPr lvl="1">
              <a:lnSpc>
                <a:spcPct val="100000"/>
              </a:lnSpc>
            </a:pPr>
            <a:r>
              <a:rPr lang="en-US" dirty="0"/>
              <a:t>It’s a TS only if the data is periodically sampled (hourly, daily, etc.)</a:t>
            </a:r>
          </a:p>
          <a:p>
            <a:pPr lvl="1">
              <a:lnSpc>
                <a:spcPct val="100000"/>
              </a:lnSpc>
            </a:pPr>
            <a:r>
              <a:rPr lang="en-US" dirty="0"/>
              <a:t>Also time can be there but have no effect in the data</a:t>
            </a:r>
          </a:p>
          <a:p>
            <a:pPr lvl="1">
              <a:lnSpc>
                <a:spcPct val="100000"/>
              </a:lnSpc>
            </a:pPr>
            <a:r>
              <a:rPr lang="en-US" dirty="0"/>
              <a:t>We can know this if there is a correlation with time. Do the new samples and the old ones differ?</a:t>
            </a:r>
          </a:p>
        </p:txBody>
      </p:sp>
    </p:spTree>
    <p:extLst>
      <p:ext uri="{BB962C8B-B14F-4D97-AF65-F5344CB8AC3E}">
        <p14:creationId xmlns:p14="http://schemas.microsoft.com/office/powerpoint/2010/main" val="426159374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key questions…</a:t>
            </a:r>
          </a:p>
        </p:txBody>
      </p:sp>
      <p:sp>
        <p:nvSpPr>
          <p:cNvPr id="3" name="Content Placeholder 2"/>
          <p:cNvSpPr>
            <a:spLocks noGrp="1"/>
          </p:cNvSpPr>
          <p:nvPr>
            <p:ph idx="1"/>
          </p:nvPr>
        </p:nvSpPr>
        <p:spPr/>
        <p:txBody>
          <a:bodyPr/>
          <a:lstStyle/>
          <a:p>
            <a:pPr>
              <a:lnSpc>
                <a:spcPct val="100000"/>
              </a:lnSpc>
            </a:pPr>
            <a:r>
              <a:rPr lang="en-US" dirty="0"/>
              <a:t>How can I make the time be a feature?</a:t>
            </a:r>
          </a:p>
          <a:p>
            <a:pPr lvl="1">
              <a:lnSpc>
                <a:spcPct val="100000"/>
              </a:lnSpc>
            </a:pPr>
            <a:r>
              <a:rPr lang="en-US" dirty="0"/>
              <a:t>Adding dummies (why dummies?)</a:t>
            </a:r>
          </a:p>
          <a:p>
            <a:pPr lvl="2">
              <a:lnSpc>
                <a:spcPct val="100000"/>
              </a:lnSpc>
            </a:pPr>
            <a:r>
              <a:rPr lang="en-US" dirty="0"/>
              <a:t>Day of the week</a:t>
            </a:r>
          </a:p>
          <a:p>
            <a:pPr lvl="2">
              <a:lnSpc>
                <a:spcPct val="100000"/>
              </a:lnSpc>
            </a:pPr>
            <a:r>
              <a:rPr lang="en-US" dirty="0"/>
              <a:t>Season</a:t>
            </a:r>
          </a:p>
          <a:p>
            <a:pPr lvl="2">
              <a:lnSpc>
                <a:spcPct val="100000"/>
              </a:lnSpc>
            </a:pPr>
            <a:r>
              <a:rPr lang="en-US" dirty="0"/>
              <a:t>Time of the day</a:t>
            </a:r>
          </a:p>
          <a:p>
            <a:pPr lvl="1">
              <a:lnSpc>
                <a:spcPct val="100000"/>
              </a:lnSpc>
            </a:pPr>
            <a:r>
              <a:rPr lang="en-US" dirty="0"/>
              <a:t>Taking previous values (AR)</a:t>
            </a:r>
          </a:p>
          <a:p>
            <a:pPr lvl="1">
              <a:lnSpc>
                <a:spcPct val="100000"/>
              </a:lnSpc>
            </a:pPr>
            <a:r>
              <a:rPr lang="en-US" dirty="0"/>
              <a:t>Taking a previous average (MA)</a:t>
            </a:r>
          </a:p>
          <a:p>
            <a:pPr lvl="1">
              <a:lnSpc>
                <a:spcPct val="100000"/>
              </a:lnSpc>
            </a:pPr>
            <a:r>
              <a:rPr lang="en-US" dirty="0"/>
              <a:t>Getting the tendency (Using derivatives) </a:t>
            </a:r>
          </a:p>
          <a:p>
            <a:pPr lvl="1">
              <a:lnSpc>
                <a:spcPct val="100000"/>
              </a:lnSpc>
            </a:pPr>
            <a:endParaRPr lang="en-US" dirty="0"/>
          </a:p>
        </p:txBody>
      </p:sp>
    </p:spTree>
    <p:extLst>
      <p:ext uri="{BB962C8B-B14F-4D97-AF65-F5344CB8AC3E}">
        <p14:creationId xmlns:p14="http://schemas.microsoft.com/office/powerpoint/2010/main" val="288565681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key questions…</a:t>
            </a:r>
          </a:p>
        </p:txBody>
      </p:sp>
      <p:sp>
        <p:nvSpPr>
          <p:cNvPr id="3" name="Content Placeholder 2"/>
          <p:cNvSpPr>
            <a:spLocks noGrp="1"/>
          </p:cNvSpPr>
          <p:nvPr>
            <p:ph idx="1"/>
          </p:nvPr>
        </p:nvSpPr>
        <p:spPr/>
        <p:txBody>
          <a:bodyPr/>
          <a:lstStyle/>
          <a:p>
            <a:pPr>
              <a:lnSpc>
                <a:spcPct val="100000"/>
              </a:lnSpc>
            </a:pPr>
            <a:r>
              <a:rPr lang="en-US" dirty="0"/>
              <a:t>Which kind of models can we use?</a:t>
            </a:r>
          </a:p>
          <a:p>
            <a:pPr lvl="1">
              <a:lnSpc>
                <a:spcPct val="100000"/>
              </a:lnSpc>
            </a:pPr>
            <a:r>
              <a:rPr lang="en-US" dirty="0"/>
              <a:t>Models meant for time series</a:t>
            </a:r>
          </a:p>
          <a:p>
            <a:pPr lvl="2">
              <a:lnSpc>
                <a:spcPct val="100000"/>
              </a:lnSpc>
            </a:pPr>
            <a:r>
              <a:rPr lang="en-US" dirty="0"/>
              <a:t>ARIMA family, ARCH family, Markov based approach, </a:t>
            </a:r>
            <a:r>
              <a:rPr lang="en-US" dirty="0" err="1"/>
              <a:t>etc</a:t>
            </a:r>
            <a:endParaRPr lang="en-US" dirty="0"/>
          </a:p>
          <a:p>
            <a:pPr lvl="1">
              <a:lnSpc>
                <a:spcPct val="100000"/>
              </a:lnSpc>
            </a:pPr>
            <a:r>
              <a:rPr lang="en-US" dirty="0"/>
              <a:t>Regular ML model</a:t>
            </a:r>
          </a:p>
          <a:p>
            <a:pPr lvl="2">
              <a:lnSpc>
                <a:spcPct val="100000"/>
              </a:lnSpc>
            </a:pPr>
            <a:r>
              <a:rPr lang="en-US" dirty="0"/>
              <a:t>Trees, NN, etc. But time need to be incorporated as a feature.</a:t>
            </a:r>
          </a:p>
          <a:p>
            <a:pPr lvl="1">
              <a:lnSpc>
                <a:spcPct val="100000"/>
              </a:lnSpc>
            </a:pPr>
            <a:r>
              <a:rPr lang="en-US" dirty="0"/>
              <a:t>Combine the 2. Use a meta classifier / regressor </a:t>
            </a:r>
          </a:p>
          <a:p>
            <a:pPr marL="0" indent="0">
              <a:lnSpc>
                <a:spcPct val="100000"/>
              </a:lnSpc>
              <a:buNone/>
            </a:pPr>
            <a:endParaRPr lang="en-US" dirty="0"/>
          </a:p>
          <a:p>
            <a:pPr>
              <a:lnSpc>
                <a:spcPct val="100000"/>
              </a:lnSpc>
            </a:pPr>
            <a:r>
              <a:rPr lang="en-US" dirty="0"/>
              <a:t>How do we fill null values?</a:t>
            </a:r>
          </a:p>
          <a:p>
            <a:pPr lvl="1">
              <a:lnSpc>
                <a:spcPct val="100000"/>
              </a:lnSpc>
            </a:pPr>
            <a:r>
              <a:rPr lang="en-US" dirty="0"/>
              <a:t>Interpolation</a:t>
            </a:r>
          </a:p>
          <a:p>
            <a:pPr lvl="1">
              <a:lnSpc>
                <a:spcPct val="100000"/>
              </a:lnSpc>
            </a:pPr>
            <a:r>
              <a:rPr lang="en-US" dirty="0"/>
              <a:t>Using ARMA</a:t>
            </a:r>
          </a:p>
          <a:p>
            <a:pPr lvl="1">
              <a:lnSpc>
                <a:spcPct val="100000"/>
              </a:lnSpc>
            </a:pPr>
            <a:endParaRPr lang="en-US" dirty="0"/>
          </a:p>
          <a:p>
            <a:pPr lvl="1">
              <a:lnSpc>
                <a:spcPct val="100000"/>
              </a:lnSpc>
            </a:pPr>
            <a:endParaRPr lang="en-US" dirty="0"/>
          </a:p>
          <a:p>
            <a:pPr lvl="1">
              <a:lnSpc>
                <a:spcPct val="100000"/>
              </a:lnSpc>
            </a:pPr>
            <a:endParaRPr lang="en-US" dirty="0"/>
          </a:p>
        </p:txBody>
      </p:sp>
    </p:spTree>
    <p:extLst>
      <p:ext uri="{BB962C8B-B14F-4D97-AF65-F5344CB8AC3E}">
        <p14:creationId xmlns:p14="http://schemas.microsoft.com/office/powerpoint/2010/main" val="394190047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key questions…</a:t>
            </a:r>
          </a:p>
        </p:txBody>
      </p:sp>
      <p:sp>
        <p:nvSpPr>
          <p:cNvPr id="3" name="Content Placeholder 2"/>
          <p:cNvSpPr>
            <a:spLocks noGrp="1"/>
          </p:cNvSpPr>
          <p:nvPr>
            <p:ph idx="1"/>
          </p:nvPr>
        </p:nvSpPr>
        <p:spPr/>
        <p:txBody>
          <a:bodyPr/>
          <a:lstStyle/>
          <a:p>
            <a:pPr>
              <a:lnSpc>
                <a:spcPct val="100000"/>
              </a:lnSpc>
            </a:pPr>
            <a:r>
              <a:rPr lang="en-US" dirty="0"/>
              <a:t>How do we chose the test set?</a:t>
            </a:r>
          </a:p>
          <a:p>
            <a:pPr lvl="1">
              <a:lnSpc>
                <a:spcPct val="100000"/>
              </a:lnSpc>
            </a:pPr>
            <a:r>
              <a:rPr lang="en-US" dirty="0"/>
              <a:t>It’s always the newest part of the dataset</a:t>
            </a:r>
          </a:p>
          <a:p>
            <a:pPr lvl="1">
              <a:lnSpc>
                <a:spcPct val="100000"/>
              </a:lnSpc>
            </a:pPr>
            <a:r>
              <a:rPr lang="en-US" dirty="0"/>
              <a:t>How big is it depends on the problem (I’m predicting on a trimester, a week, a single sample?)</a:t>
            </a:r>
          </a:p>
          <a:p>
            <a:pPr lvl="1">
              <a:lnSpc>
                <a:spcPct val="100000"/>
              </a:lnSpc>
            </a:pPr>
            <a:endParaRPr lang="en-US" dirty="0"/>
          </a:p>
          <a:p>
            <a:pPr>
              <a:lnSpc>
                <a:spcPct val="100000"/>
              </a:lnSpc>
            </a:pPr>
            <a:r>
              <a:rPr lang="en-US" dirty="0"/>
              <a:t>Does cross validation make sense?</a:t>
            </a:r>
          </a:p>
          <a:p>
            <a:pPr lvl="1">
              <a:lnSpc>
                <a:spcPct val="100000"/>
              </a:lnSpc>
            </a:pPr>
            <a:r>
              <a:rPr lang="en-US" dirty="0"/>
              <a:t>No… Unless you can show that time doesn’t affect the problem</a:t>
            </a:r>
          </a:p>
          <a:p>
            <a:pPr lvl="1">
              <a:lnSpc>
                <a:spcPct val="100000"/>
              </a:lnSpc>
            </a:pPr>
            <a:r>
              <a:rPr lang="en-US" dirty="0"/>
              <a:t>Remember that if you predict the past using data from the future your results are invalid</a:t>
            </a:r>
          </a:p>
        </p:txBody>
      </p:sp>
    </p:spTree>
    <p:extLst>
      <p:ext uri="{BB962C8B-B14F-4D97-AF65-F5344CB8AC3E}">
        <p14:creationId xmlns:p14="http://schemas.microsoft.com/office/powerpoint/2010/main" val="50079502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tackle a TS</a:t>
            </a:r>
          </a:p>
        </p:txBody>
      </p:sp>
      <p:sp>
        <p:nvSpPr>
          <p:cNvPr id="3" name="Content Placeholder 2"/>
          <p:cNvSpPr>
            <a:spLocks noGrp="1"/>
          </p:cNvSpPr>
          <p:nvPr>
            <p:ph idx="1"/>
          </p:nvPr>
        </p:nvSpPr>
        <p:spPr/>
        <p:txBody>
          <a:bodyPr/>
          <a:lstStyle/>
          <a:p>
            <a:pPr>
              <a:lnSpc>
                <a:spcPct val="150000"/>
              </a:lnSpc>
            </a:pPr>
            <a:r>
              <a:rPr lang="en-US" dirty="0"/>
              <a:t>Does the time and the feature itself is enough? (ARIMA models)</a:t>
            </a:r>
          </a:p>
          <a:p>
            <a:pPr>
              <a:lnSpc>
                <a:spcPct val="150000"/>
              </a:lnSpc>
            </a:pPr>
            <a:r>
              <a:rPr lang="en-US" dirty="0"/>
              <a:t>What are my limitations here? </a:t>
            </a:r>
          </a:p>
          <a:p>
            <a:pPr>
              <a:lnSpc>
                <a:spcPct val="150000"/>
              </a:lnSpc>
            </a:pPr>
            <a:r>
              <a:rPr lang="en-US" dirty="0"/>
              <a:t>Is there anyway I’ll foresee something never seen before?</a:t>
            </a:r>
          </a:p>
          <a:p>
            <a:pPr>
              <a:lnSpc>
                <a:spcPct val="150000"/>
              </a:lnSpc>
            </a:pPr>
            <a:r>
              <a:rPr lang="en-US" dirty="0"/>
              <a:t>How can I incorporate other features than the target?</a:t>
            </a:r>
          </a:p>
        </p:txBody>
      </p:sp>
    </p:spTree>
    <p:extLst>
      <p:ext uri="{BB962C8B-B14F-4D97-AF65-F5344CB8AC3E}">
        <p14:creationId xmlns:p14="http://schemas.microsoft.com/office/powerpoint/2010/main" val="147854360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kind of problems can appear?</a:t>
            </a:r>
          </a:p>
        </p:txBody>
      </p:sp>
      <p:sp>
        <p:nvSpPr>
          <p:cNvPr id="3" name="Content Placeholder 2"/>
          <p:cNvSpPr>
            <a:spLocks noGrp="1"/>
          </p:cNvSpPr>
          <p:nvPr>
            <p:ph idx="1"/>
          </p:nvPr>
        </p:nvSpPr>
        <p:spPr/>
        <p:txBody>
          <a:bodyPr/>
          <a:lstStyle/>
          <a:p>
            <a:r>
              <a:rPr lang="en-US" dirty="0"/>
              <a:t>Forecasting</a:t>
            </a:r>
          </a:p>
          <a:p>
            <a:endParaRPr lang="en-US" dirty="0"/>
          </a:p>
          <a:p>
            <a:r>
              <a:rPr lang="en-US" dirty="0"/>
              <a:t>Anomaly detection</a:t>
            </a:r>
          </a:p>
          <a:p>
            <a:endParaRPr lang="en-US" dirty="0"/>
          </a:p>
          <a:p>
            <a:r>
              <a:rPr lang="en-US" dirty="0"/>
              <a:t>And other very specific problems we won’t discuss like signal estimation o spectrum </a:t>
            </a:r>
            <a:r>
              <a:rPr lang="en-US" dirty="0" err="1"/>
              <a:t>analyisis</a:t>
            </a:r>
            <a:endParaRPr lang="en-US" dirty="0"/>
          </a:p>
        </p:txBody>
      </p:sp>
    </p:spTree>
    <p:extLst>
      <p:ext uri="{BB962C8B-B14F-4D97-AF65-F5344CB8AC3E}">
        <p14:creationId xmlns:p14="http://schemas.microsoft.com/office/powerpoint/2010/main" val="47853711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Forecasting</a:t>
            </a:r>
          </a:p>
        </p:txBody>
      </p:sp>
      <p:sp>
        <p:nvSpPr>
          <p:cNvPr id="3" name="Content Placeholder 2"/>
          <p:cNvSpPr>
            <a:spLocks noGrp="1"/>
          </p:cNvSpPr>
          <p:nvPr>
            <p:ph idx="1"/>
          </p:nvPr>
        </p:nvSpPr>
        <p:spPr/>
        <p:txBody>
          <a:bodyPr/>
          <a:lstStyle/>
          <a:p>
            <a:r>
              <a:rPr lang="en-US" dirty="0"/>
              <a:t>What am I trying to predict? It defines how you split your data and what becomes your test set</a:t>
            </a:r>
          </a:p>
          <a:p>
            <a:endParaRPr lang="en-US" dirty="0"/>
          </a:p>
          <a:p>
            <a:r>
              <a:rPr lang="en-US" dirty="0"/>
              <a:t>What’s my metric? Regression or classification? </a:t>
            </a:r>
          </a:p>
          <a:p>
            <a:endParaRPr lang="en-US" dirty="0"/>
          </a:p>
          <a:p>
            <a:r>
              <a:rPr lang="en-US" dirty="0"/>
              <a:t>Which features can I use? Will this feature be known in the future?</a:t>
            </a:r>
          </a:p>
        </p:txBody>
      </p:sp>
    </p:spTree>
    <p:extLst>
      <p:ext uri="{BB962C8B-B14F-4D97-AF65-F5344CB8AC3E}">
        <p14:creationId xmlns:p14="http://schemas.microsoft.com/office/powerpoint/2010/main" val="293395100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ACC85-5E6E-FD4C-86A0-CC28EF426EB7}"/>
              </a:ext>
            </a:extLst>
          </p:cNvPr>
          <p:cNvSpPr>
            <a:spLocks noGrp="1"/>
          </p:cNvSpPr>
          <p:nvPr>
            <p:ph type="title"/>
          </p:nvPr>
        </p:nvSpPr>
        <p:spPr/>
        <p:txBody>
          <a:bodyPr/>
          <a:lstStyle/>
          <a:p>
            <a:r>
              <a:rPr lang="en-IL" dirty="0"/>
              <a:t>Anomaly detection</a:t>
            </a:r>
          </a:p>
        </p:txBody>
      </p:sp>
      <p:sp>
        <p:nvSpPr>
          <p:cNvPr id="3" name="Content Placeholder 2">
            <a:extLst>
              <a:ext uri="{FF2B5EF4-FFF2-40B4-BE49-F238E27FC236}">
                <a16:creationId xmlns:a16="http://schemas.microsoft.com/office/drawing/2014/main" id="{55428A07-6E53-394B-B9DA-B3C1DCC5DE09}"/>
              </a:ext>
            </a:extLst>
          </p:cNvPr>
          <p:cNvSpPr>
            <a:spLocks noGrp="1"/>
          </p:cNvSpPr>
          <p:nvPr>
            <p:ph idx="1"/>
          </p:nvPr>
        </p:nvSpPr>
        <p:spPr/>
        <p:txBody>
          <a:bodyPr/>
          <a:lstStyle/>
          <a:p>
            <a:r>
              <a:rPr lang="en-IL" sz="2000" dirty="0"/>
              <a:t>The core idea is defining what is normal in order to find when something is not. Also it doesn’t have to be a TS</a:t>
            </a:r>
          </a:p>
          <a:p>
            <a:r>
              <a:rPr lang="en-IL" sz="2000" dirty="0"/>
              <a:t>It’s unsupervised. You have a target but the criteria of anomalies is subjective.</a:t>
            </a:r>
            <a:endParaRPr lang="en-IL" sz="2400" dirty="0"/>
          </a:p>
          <a:p>
            <a:r>
              <a:rPr lang="en-IL" sz="2000" dirty="0"/>
              <a:t>There are 4 main ways to look for anomalies, 2 statistical and 2 with machine learning</a:t>
            </a:r>
          </a:p>
          <a:p>
            <a:endParaRPr lang="en-IL" sz="2000" dirty="0"/>
          </a:p>
          <a:p>
            <a:r>
              <a:rPr lang="en-IL" sz="2000" dirty="0"/>
              <a:t>The statisticals are:</a:t>
            </a:r>
          </a:p>
          <a:p>
            <a:pPr lvl="1"/>
            <a:r>
              <a:rPr lang="en-IL" sz="1800" dirty="0"/>
              <a:t>If it’s above or below the mean value +- X standard deviations (in general X=3)</a:t>
            </a:r>
          </a:p>
          <a:p>
            <a:pPr lvl="1"/>
            <a:r>
              <a:rPr lang="en-IL" sz="1800" dirty="0"/>
              <a:t>Define a percentile that we consider can be anomalous (1% for example)</a:t>
            </a:r>
          </a:p>
          <a:p>
            <a:pPr lvl="1"/>
            <a:endParaRPr lang="en-IL" sz="1800" dirty="0"/>
          </a:p>
          <a:p>
            <a:r>
              <a:rPr lang="en-IL" sz="2000" dirty="0"/>
              <a:t>With machine learning:</a:t>
            </a:r>
          </a:p>
          <a:p>
            <a:pPr lvl="1"/>
            <a:r>
              <a:rPr lang="en-IL" sz="1800" dirty="0"/>
              <a:t>A time series model, the only feature is time (How the feature varies over time)</a:t>
            </a:r>
          </a:p>
          <a:p>
            <a:pPr lvl="1"/>
            <a:r>
              <a:rPr lang="en-IL" sz="1800" dirty="0"/>
              <a:t>A more complex model where we can add more features </a:t>
            </a:r>
          </a:p>
          <a:p>
            <a:endParaRPr lang="en-IL" dirty="0"/>
          </a:p>
          <a:p>
            <a:endParaRPr lang="en-IL" dirty="0"/>
          </a:p>
          <a:p>
            <a:endParaRPr lang="en-IL" dirty="0"/>
          </a:p>
          <a:p>
            <a:endParaRPr lang="en-IL" dirty="0"/>
          </a:p>
        </p:txBody>
      </p:sp>
    </p:spTree>
    <p:extLst>
      <p:ext uri="{BB962C8B-B14F-4D97-AF65-F5344CB8AC3E}">
        <p14:creationId xmlns:p14="http://schemas.microsoft.com/office/powerpoint/2010/main" val="397598286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C4C18C2-DACF-8043-86FC-58BC50271F71}"/>
              </a:ext>
            </a:extLst>
          </p:cNvPr>
          <p:cNvSpPr>
            <a:spLocks noGrp="1"/>
          </p:cNvSpPr>
          <p:nvPr>
            <p:ph type="ftr" sz="quarter" idx="11"/>
          </p:nvPr>
        </p:nvSpPr>
        <p:spPr/>
        <p:txBody>
          <a:bodyPr/>
          <a:lstStyle/>
          <a:p>
            <a:r>
              <a:rPr lang="en-US"/>
              <a:t> [Protected] Distribution or modification is subject to approval ​</a:t>
            </a:r>
            <a:endParaRPr lang="en-US" dirty="0"/>
          </a:p>
        </p:txBody>
      </p:sp>
      <p:sp>
        <p:nvSpPr>
          <p:cNvPr id="3" name="Title 2">
            <a:extLst>
              <a:ext uri="{FF2B5EF4-FFF2-40B4-BE49-F238E27FC236}">
                <a16:creationId xmlns:a16="http://schemas.microsoft.com/office/drawing/2014/main" id="{480B41E6-A51A-C948-AEF4-1F124B57A0D3}"/>
              </a:ext>
            </a:extLst>
          </p:cNvPr>
          <p:cNvSpPr>
            <a:spLocks noGrp="1"/>
          </p:cNvSpPr>
          <p:nvPr>
            <p:ph type="title"/>
          </p:nvPr>
        </p:nvSpPr>
        <p:spPr/>
        <p:txBody>
          <a:bodyPr/>
          <a:lstStyle/>
          <a:p>
            <a:r>
              <a:rPr lang="en-IL" dirty="0"/>
              <a:t>Problems with simple statistical models</a:t>
            </a:r>
          </a:p>
        </p:txBody>
      </p:sp>
      <p:pic>
        <p:nvPicPr>
          <p:cNvPr id="5" name="Picture 4">
            <a:extLst>
              <a:ext uri="{FF2B5EF4-FFF2-40B4-BE49-F238E27FC236}">
                <a16:creationId xmlns:a16="http://schemas.microsoft.com/office/drawing/2014/main" id="{1925EB5D-7443-BF41-BEB3-9970401117DE}"/>
              </a:ext>
            </a:extLst>
          </p:cNvPr>
          <p:cNvPicPr>
            <a:picLocks noChangeAspect="1"/>
          </p:cNvPicPr>
          <p:nvPr/>
        </p:nvPicPr>
        <p:blipFill>
          <a:blip r:embed="rId2"/>
          <a:stretch>
            <a:fillRect/>
          </a:stretch>
        </p:blipFill>
        <p:spPr>
          <a:xfrm>
            <a:off x="283046" y="1374952"/>
            <a:ext cx="8721091" cy="4859958"/>
          </a:xfrm>
          <a:prstGeom prst="rect">
            <a:avLst/>
          </a:prstGeom>
        </p:spPr>
      </p:pic>
      <p:sp>
        <p:nvSpPr>
          <p:cNvPr id="6" name="TextBox 5">
            <a:extLst>
              <a:ext uri="{FF2B5EF4-FFF2-40B4-BE49-F238E27FC236}">
                <a16:creationId xmlns:a16="http://schemas.microsoft.com/office/drawing/2014/main" id="{0076AED1-EA72-5947-9E1F-AE712BC116DD}"/>
              </a:ext>
            </a:extLst>
          </p:cNvPr>
          <p:cNvSpPr txBox="1"/>
          <p:nvPr/>
        </p:nvSpPr>
        <p:spPr bwMode="auto">
          <a:xfrm>
            <a:off x="8222906" y="2012076"/>
            <a:ext cx="538161" cy="307777"/>
          </a:xfrm>
          <a:prstGeom prst="rect">
            <a:avLst/>
          </a:prstGeom>
          <a:noFill/>
          <a:ln>
            <a:noFill/>
          </a:ln>
          <a:effectLst/>
        </p:spPr>
        <p:txBody>
          <a:bodyPr vert="horz" wrap="none" lIns="91440" tIns="45720" rIns="91440" bIns="45720" numCol="1" rtlCol="0" anchor="ctr" anchorCtr="0" compatLnSpc="1">
            <a:prstTxWarp prst="textNoShape">
              <a:avLst/>
            </a:prstTxWarp>
            <a:spAutoFit/>
          </a:bodyPr>
          <a:lstStyle/>
          <a:p>
            <a:pPr>
              <a:spcBef>
                <a:spcPts val="0"/>
              </a:spcBef>
            </a:pPr>
            <a:r>
              <a:rPr lang="en-IL" sz="1400" dirty="0">
                <a:solidFill>
                  <a:srgbClr val="00B050"/>
                </a:solidFill>
                <a:latin typeface="+mn-lt"/>
              </a:rPr>
              <a:t>3 std</a:t>
            </a:r>
          </a:p>
        </p:txBody>
      </p:sp>
      <p:sp>
        <p:nvSpPr>
          <p:cNvPr id="7" name="TextBox 6">
            <a:extLst>
              <a:ext uri="{FF2B5EF4-FFF2-40B4-BE49-F238E27FC236}">
                <a16:creationId xmlns:a16="http://schemas.microsoft.com/office/drawing/2014/main" id="{BD2C27E6-C427-6746-86D7-C2A166F95F12}"/>
              </a:ext>
            </a:extLst>
          </p:cNvPr>
          <p:cNvSpPr txBox="1"/>
          <p:nvPr/>
        </p:nvSpPr>
        <p:spPr bwMode="auto">
          <a:xfrm>
            <a:off x="8209239" y="5135340"/>
            <a:ext cx="592663" cy="307777"/>
          </a:xfrm>
          <a:prstGeom prst="rect">
            <a:avLst/>
          </a:prstGeom>
          <a:noFill/>
          <a:ln>
            <a:noFill/>
          </a:ln>
          <a:effectLst/>
        </p:spPr>
        <p:txBody>
          <a:bodyPr vert="horz" wrap="none" lIns="91440" tIns="45720" rIns="91440" bIns="45720" numCol="1" rtlCol="0" anchor="ctr" anchorCtr="0" compatLnSpc="1">
            <a:prstTxWarp prst="textNoShape">
              <a:avLst/>
            </a:prstTxWarp>
            <a:spAutoFit/>
          </a:bodyPr>
          <a:lstStyle/>
          <a:p>
            <a:pPr>
              <a:spcBef>
                <a:spcPts val="0"/>
              </a:spcBef>
            </a:pPr>
            <a:r>
              <a:rPr lang="en-IL" sz="1400" dirty="0">
                <a:solidFill>
                  <a:srgbClr val="00B050"/>
                </a:solidFill>
                <a:latin typeface="+mn-lt"/>
              </a:rPr>
              <a:t>-2 std</a:t>
            </a:r>
          </a:p>
        </p:txBody>
      </p:sp>
      <p:sp>
        <p:nvSpPr>
          <p:cNvPr id="8" name="TextBox 7">
            <a:extLst>
              <a:ext uri="{FF2B5EF4-FFF2-40B4-BE49-F238E27FC236}">
                <a16:creationId xmlns:a16="http://schemas.microsoft.com/office/drawing/2014/main" id="{58F42F10-CDDF-EB4C-9579-4AA8215C9E34}"/>
              </a:ext>
            </a:extLst>
          </p:cNvPr>
          <p:cNvSpPr txBox="1"/>
          <p:nvPr/>
        </p:nvSpPr>
        <p:spPr bwMode="auto">
          <a:xfrm>
            <a:off x="8422475" y="3881882"/>
            <a:ext cx="609462" cy="307777"/>
          </a:xfrm>
          <a:prstGeom prst="rect">
            <a:avLst/>
          </a:prstGeom>
          <a:noFill/>
          <a:ln>
            <a:noFill/>
          </a:ln>
          <a:effectLst/>
        </p:spPr>
        <p:txBody>
          <a:bodyPr vert="horz" wrap="none" lIns="91440" tIns="45720" rIns="91440" bIns="45720" numCol="1" rtlCol="0" anchor="ctr" anchorCtr="0" compatLnSpc="1">
            <a:prstTxWarp prst="textNoShape">
              <a:avLst/>
            </a:prstTxWarp>
            <a:spAutoFit/>
          </a:bodyPr>
          <a:lstStyle/>
          <a:p>
            <a:pPr>
              <a:spcBef>
                <a:spcPts val="0"/>
              </a:spcBef>
            </a:pPr>
            <a:r>
              <a:rPr lang="en-IL" sz="1400" dirty="0">
                <a:solidFill>
                  <a:srgbClr val="FF0000"/>
                </a:solidFill>
                <a:latin typeface="+mn-lt"/>
              </a:rPr>
              <a:t>Mean</a:t>
            </a:r>
          </a:p>
        </p:txBody>
      </p:sp>
      <p:sp>
        <p:nvSpPr>
          <p:cNvPr id="9" name="TextBox 8">
            <a:extLst>
              <a:ext uri="{FF2B5EF4-FFF2-40B4-BE49-F238E27FC236}">
                <a16:creationId xmlns:a16="http://schemas.microsoft.com/office/drawing/2014/main" id="{6604ED14-3F37-DF47-B2C6-8FC985FD8889}"/>
              </a:ext>
            </a:extLst>
          </p:cNvPr>
          <p:cNvSpPr txBox="1"/>
          <p:nvPr/>
        </p:nvSpPr>
        <p:spPr bwMode="auto">
          <a:xfrm>
            <a:off x="9407803" y="1475623"/>
            <a:ext cx="2400300" cy="1569660"/>
          </a:xfrm>
          <a:prstGeom prst="rect">
            <a:avLst/>
          </a:prstGeom>
          <a:noFill/>
          <a:ln>
            <a:solidFill>
              <a:schemeClr val="accent1"/>
            </a:solidFill>
          </a:ln>
          <a:effectLst/>
        </p:spPr>
        <p:txBody>
          <a:bodyPr vert="horz" wrap="square" lIns="91440" tIns="45720" rIns="91440" bIns="45720" numCol="1" rtlCol="0" anchor="ctr" anchorCtr="0" compatLnSpc="1">
            <a:prstTxWarp prst="textNoShape">
              <a:avLst/>
            </a:prstTxWarp>
            <a:spAutoFit/>
          </a:bodyPr>
          <a:lstStyle/>
          <a:p>
            <a:pPr>
              <a:spcBef>
                <a:spcPts val="0"/>
              </a:spcBef>
            </a:pPr>
            <a:r>
              <a:rPr lang="en-IL" sz="1600" dirty="0">
                <a:solidFill>
                  <a:schemeClr val="bg2">
                    <a:lumMod val="50000"/>
                  </a:schemeClr>
                </a:solidFill>
                <a:latin typeface="+mn-lt"/>
              </a:rPr>
              <a:t>Parameters are arbitrary (in this case 3 and -2 as limits)</a:t>
            </a:r>
          </a:p>
          <a:p>
            <a:pPr>
              <a:spcBef>
                <a:spcPts val="0"/>
              </a:spcBef>
            </a:pPr>
            <a:r>
              <a:rPr lang="en-IL" sz="1600" dirty="0">
                <a:solidFill>
                  <a:schemeClr val="bg2">
                    <a:lumMod val="50000"/>
                  </a:schemeClr>
                </a:solidFill>
                <a:latin typeface="+mn-lt"/>
              </a:rPr>
              <a:t>So in one month data changes and it’s no longer valid</a:t>
            </a:r>
          </a:p>
        </p:txBody>
      </p:sp>
      <p:sp>
        <p:nvSpPr>
          <p:cNvPr id="10" name="TextBox 9">
            <a:extLst>
              <a:ext uri="{FF2B5EF4-FFF2-40B4-BE49-F238E27FC236}">
                <a16:creationId xmlns:a16="http://schemas.microsoft.com/office/drawing/2014/main" id="{289C0ECB-B885-894C-8740-1F2F8E2ADDE0}"/>
              </a:ext>
            </a:extLst>
          </p:cNvPr>
          <p:cNvSpPr txBox="1"/>
          <p:nvPr/>
        </p:nvSpPr>
        <p:spPr bwMode="auto">
          <a:xfrm>
            <a:off x="9407803" y="3801982"/>
            <a:ext cx="2400300" cy="1323439"/>
          </a:xfrm>
          <a:prstGeom prst="rect">
            <a:avLst/>
          </a:prstGeom>
          <a:noFill/>
          <a:ln>
            <a:solidFill>
              <a:schemeClr val="accent1"/>
            </a:solidFill>
          </a:ln>
          <a:effectLst/>
        </p:spPr>
        <p:txBody>
          <a:bodyPr vert="horz" wrap="square" lIns="91440" tIns="45720" rIns="91440" bIns="45720" numCol="1" rtlCol="0" anchor="ctr" anchorCtr="0" compatLnSpc="1">
            <a:prstTxWarp prst="textNoShape">
              <a:avLst/>
            </a:prstTxWarp>
            <a:spAutoFit/>
          </a:bodyPr>
          <a:lstStyle/>
          <a:p>
            <a:pPr>
              <a:spcBef>
                <a:spcPts val="0"/>
              </a:spcBef>
            </a:pPr>
            <a:r>
              <a:rPr lang="en-IL" sz="1600" dirty="0">
                <a:solidFill>
                  <a:schemeClr val="bg2">
                    <a:lumMod val="50000"/>
                  </a:schemeClr>
                </a:solidFill>
                <a:latin typeface="+mn-lt"/>
              </a:rPr>
              <a:t>This model doesn’t take time in consideration, weekends have much less events, same for eventual holidays</a:t>
            </a:r>
          </a:p>
        </p:txBody>
      </p:sp>
    </p:spTree>
    <p:extLst>
      <p:ext uri="{BB962C8B-B14F-4D97-AF65-F5344CB8AC3E}">
        <p14:creationId xmlns:p14="http://schemas.microsoft.com/office/powerpoint/2010/main" val="52011639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5B69427-C478-924C-B418-504D792127DE}"/>
              </a:ext>
            </a:extLst>
          </p:cNvPr>
          <p:cNvSpPr>
            <a:spLocks noGrp="1"/>
          </p:cNvSpPr>
          <p:nvPr>
            <p:ph type="ftr" sz="quarter" idx="11"/>
          </p:nvPr>
        </p:nvSpPr>
        <p:spPr/>
        <p:txBody>
          <a:bodyPr/>
          <a:lstStyle/>
          <a:p>
            <a:r>
              <a:rPr lang="en-US"/>
              <a:t> [Protected] Distribution or modification is subject to approval ​</a:t>
            </a:r>
            <a:endParaRPr lang="en-US" dirty="0"/>
          </a:p>
        </p:txBody>
      </p:sp>
      <p:sp>
        <p:nvSpPr>
          <p:cNvPr id="3" name="Title 2">
            <a:extLst>
              <a:ext uri="{FF2B5EF4-FFF2-40B4-BE49-F238E27FC236}">
                <a16:creationId xmlns:a16="http://schemas.microsoft.com/office/drawing/2014/main" id="{EBED3392-2396-D94A-A94F-B6F1FC979040}"/>
              </a:ext>
            </a:extLst>
          </p:cNvPr>
          <p:cNvSpPr>
            <a:spLocks noGrp="1"/>
          </p:cNvSpPr>
          <p:nvPr>
            <p:ph type="title"/>
          </p:nvPr>
        </p:nvSpPr>
        <p:spPr/>
        <p:txBody>
          <a:bodyPr/>
          <a:lstStyle/>
          <a:p>
            <a:r>
              <a:rPr lang="en-IL" dirty="0"/>
              <a:t>How would a simple TS model would look like</a:t>
            </a:r>
          </a:p>
        </p:txBody>
      </p:sp>
      <p:pic>
        <p:nvPicPr>
          <p:cNvPr id="5" name="Picture 4">
            <a:extLst>
              <a:ext uri="{FF2B5EF4-FFF2-40B4-BE49-F238E27FC236}">
                <a16:creationId xmlns:a16="http://schemas.microsoft.com/office/drawing/2014/main" id="{FE82AC8B-9A62-2840-9F76-5A543B10CA3B}"/>
              </a:ext>
            </a:extLst>
          </p:cNvPr>
          <p:cNvPicPr>
            <a:picLocks noChangeAspect="1"/>
          </p:cNvPicPr>
          <p:nvPr/>
        </p:nvPicPr>
        <p:blipFill>
          <a:blip r:embed="rId2"/>
          <a:stretch>
            <a:fillRect/>
          </a:stretch>
        </p:blipFill>
        <p:spPr>
          <a:xfrm>
            <a:off x="582613" y="1041367"/>
            <a:ext cx="8346160" cy="4490754"/>
          </a:xfrm>
          <a:prstGeom prst="rect">
            <a:avLst/>
          </a:prstGeom>
        </p:spPr>
      </p:pic>
      <p:sp>
        <p:nvSpPr>
          <p:cNvPr id="6" name="TextBox 5">
            <a:extLst>
              <a:ext uri="{FF2B5EF4-FFF2-40B4-BE49-F238E27FC236}">
                <a16:creationId xmlns:a16="http://schemas.microsoft.com/office/drawing/2014/main" id="{AA1C5879-B0F0-CD48-A890-72ACDDBD3CD0}"/>
              </a:ext>
            </a:extLst>
          </p:cNvPr>
          <p:cNvSpPr txBox="1"/>
          <p:nvPr/>
        </p:nvSpPr>
        <p:spPr bwMode="auto">
          <a:xfrm>
            <a:off x="9316363" y="1374952"/>
            <a:ext cx="2400300" cy="1077218"/>
          </a:xfrm>
          <a:prstGeom prst="rect">
            <a:avLst/>
          </a:prstGeom>
          <a:noFill/>
          <a:ln>
            <a:solidFill>
              <a:schemeClr val="accent1"/>
            </a:solidFill>
          </a:ln>
          <a:effectLst/>
        </p:spPr>
        <p:txBody>
          <a:bodyPr vert="horz" wrap="square" lIns="91440" tIns="45720" rIns="91440" bIns="45720" numCol="1" rtlCol="0" anchor="ctr" anchorCtr="0" compatLnSpc="1">
            <a:prstTxWarp prst="textNoShape">
              <a:avLst/>
            </a:prstTxWarp>
            <a:spAutoFit/>
          </a:bodyPr>
          <a:lstStyle/>
          <a:p>
            <a:pPr>
              <a:spcBef>
                <a:spcPts val="0"/>
              </a:spcBef>
            </a:pPr>
            <a:r>
              <a:rPr lang="en-IL" sz="1600" dirty="0">
                <a:solidFill>
                  <a:schemeClr val="bg2">
                    <a:lumMod val="50000"/>
                  </a:schemeClr>
                </a:solidFill>
                <a:latin typeface="+mn-lt"/>
              </a:rPr>
              <a:t>Here an anomaly is defined by if the error is bigger than </a:t>
            </a:r>
            <a:r>
              <a:rPr lang="en-IL" sz="1600" b="1" u="sng" dirty="0">
                <a:solidFill>
                  <a:schemeClr val="bg2">
                    <a:lumMod val="50000"/>
                  </a:schemeClr>
                </a:solidFill>
                <a:latin typeface="+mn-lt"/>
              </a:rPr>
              <a:t>2 times the mean square error</a:t>
            </a:r>
          </a:p>
        </p:txBody>
      </p:sp>
      <p:sp>
        <p:nvSpPr>
          <p:cNvPr id="7" name="TextBox 6">
            <a:extLst>
              <a:ext uri="{FF2B5EF4-FFF2-40B4-BE49-F238E27FC236}">
                <a16:creationId xmlns:a16="http://schemas.microsoft.com/office/drawing/2014/main" id="{28FB040F-9886-C447-AA70-29FCBD5C866C}"/>
              </a:ext>
            </a:extLst>
          </p:cNvPr>
          <p:cNvSpPr txBox="1"/>
          <p:nvPr/>
        </p:nvSpPr>
        <p:spPr bwMode="auto">
          <a:xfrm>
            <a:off x="9316363" y="2890391"/>
            <a:ext cx="2400300" cy="1077218"/>
          </a:xfrm>
          <a:prstGeom prst="rect">
            <a:avLst/>
          </a:prstGeom>
          <a:noFill/>
          <a:ln>
            <a:solidFill>
              <a:schemeClr val="accent1"/>
            </a:solidFill>
          </a:ln>
          <a:effectLst/>
        </p:spPr>
        <p:txBody>
          <a:bodyPr vert="horz" wrap="square" lIns="91440" tIns="45720" rIns="91440" bIns="45720" numCol="1" rtlCol="0" anchor="ctr" anchorCtr="0" compatLnSpc="1">
            <a:prstTxWarp prst="textNoShape">
              <a:avLst/>
            </a:prstTxWarp>
            <a:spAutoFit/>
          </a:bodyPr>
          <a:lstStyle/>
          <a:p>
            <a:pPr>
              <a:spcBef>
                <a:spcPts val="0"/>
              </a:spcBef>
            </a:pPr>
            <a:r>
              <a:rPr lang="en-IL" sz="1600" dirty="0">
                <a:solidFill>
                  <a:schemeClr val="bg2">
                    <a:lumMod val="50000"/>
                  </a:schemeClr>
                </a:solidFill>
                <a:latin typeface="+mn-lt"/>
              </a:rPr>
              <a:t>Anomalies are excluded from the training set, the predicted (expected) is used instead</a:t>
            </a:r>
          </a:p>
        </p:txBody>
      </p:sp>
    </p:spTree>
    <p:extLst>
      <p:ext uri="{BB962C8B-B14F-4D97-AF65-F5344CB8AC3E}">
        <p14:creationId xmlns:p14="http://schemas.microsoft.com/office/powerpoint/2010/main" val="221717298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hidden="1"/>
          <p:cNvSpPr>
            <a:spLocks noGrp="1"/>
          </p:cNvSpPr>
          <p:nvPr>
            <p:ph type="ftr" sz="quarter" idx="11"/>
          </p:nvPr>
        </p:nvSpPr>
        <p:spPr/>
        <p:txBody>
          <a:bodyPr/>
          <a:lstStyle/>
          <a:p>
            <a:r>
              <a:rPr lang="en-US"/>
              <a:t> [Protected] Distribution or modification is subject to approval ​</a:t>
            </a:r>
          </a:p>
        </p:txBody>
      </p:sp>
      <p:sp>
        <p:nvSpPr>
          <p:cNvPr id="6" name="Content Placeholder 5"/>
          <p:cNvSpPr>
            <a:spLocks noGrp="1"/>
          </p:cNvSpPr>
          <p:nvPr>
            <p:ph sz="quarter" idx="13"/>
          </p:nvPr>
        </p:nvSpPr>
        <p:spPr/>
        <p:txBody>
          <a:bodyPr/>
          <a:lstStyle/>
          <a:p>
            <a:r>
              <a:rPr lang="en-US" dirty="0"/>
              <a:t>Introduction</a:t>
            </a:r>
          </a:p>
          <a:p>
            <a:r>
              <a:rPr lang="en-US" dirty="0"/>
              <a:t>Time Series</a:t>
            </a:r>
          </a:p>
          <a:p>
            <a:r>
              <a:rPr lang="en-US" dirty="0"/>
              <a:t>A real example</a:t>
            </a:r>
          </a:p>
          <a:p>
            <a:r>
              <a:rPr lang="en-US" dirty="0"/>
              <a:t>Today’s workshop</a:t>
            </a:r>
          </a:p>
          <a:p>
            <a:endParaRPr lang="en-US" dirty="0"/>
          </a:p>
        </p:txBody>
      </p:sp>
      <p:sp>
        <p:nvSpPr>
          <p:cNvPr id="4" name="Title 3"/>
          <p:cNvSpPr>
            <a:spLocks noGrp="1"/>
          </p:cNvSpPr>
          <p:nvPr>
            <p:ph type="title"/>
          </p:nvPr>
        </p:nvSpPr>
        <p:spPr/>
        <p:txBody>
          <a:bodyPr/>
          <a:lstStyle/>
          <a:p>
            <a:r>
              <a:rPr lang="en-US" sz="3600" dirty="0"/>
              <a:t>Agenda</a:t>
            </a:r>
            <a:endParaRPr lang="en-US" b="0" dirty="0"/>
          </a:p>
        </p:txBody>
      </p:sp>
      <p:sp>
        <p:nvSpPr>
          <p:cNvPr id="2" name="Date Placeholder 1" hidden="1"/>
          <p:cNvSpPr>
            <a:spLocks noGrp="1"/>
          </p:cNvSpPr>
          <p:nvPr>
            <p:ph type="dt" sz="half" idx="14"/>
          </p:nvPr>
        </p:nvSpPr>
        <p:spPr>
          <a:xfrm>
            <a:off x="609600" y="6356350"/>
            <a:ext cx="2843213" cy="365125"/>
          </a:xfrm>
        </p:spPr>
        <p:txBody>
          <a:bodyPr/>
          <a:lstStyle/>
          <a:p>
            <a:endParaRPr lang="en-US"/>
          </a:p>
        </p:txBody>
      </p:sp>
    </p:spTree>
    <p:extLst>
      <p:ext uri="{BB962C8B-B14F-4D97-AF65-F5344CB8AC3E}">
        <p14:creationId xmlns:p14="http://schemas.microsoft.com/office/powerpoint/2010/main" val="303904726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9912EE7-9A8C-ED4E-B84A-098BFCBF7644}"/>
              </a:ext>
            </a:extLst>
          </p:cNvPr>
          <p:cNvSpPr>
            <a:spLocks noGrp="1"/>
          </p:cNvSpPr>
          <p:nvPr>
            <p:ph type="body" sz="quarter" idx="13"/>
          </p:nvPr>
        </p:nvSpPr>
        <p:spPr/>
        <p:txBody>
          <a:bodyPr/>
          <a:lstStyle/>
          <a:p>
            <a:r>
              <a:rPr lang="en-US" dirty="0"/>
              <a:t>R</a:t>
            </a:r>
            <a:r>
              <a:rPr lang="en-IL" dirty="0"/>
              <a:t>eal example</a:t>
            </a:r>
          </a:p>
        </p:txBody>
      </p:sp>
      <p:sp>
        <p:nvSpPr>
          <p:cNvPr id="3" name="Text Placeholder 2">
            <a:extLst>
              <a:ext uri="{FF2B5EF4-FFF2-40B4-BE49-F238E27FC236}">
                <a16:creationId xmlns:a16="http://schemas.microsoft.com/office/drawing/2014/main" id="{81135D35-1E02-6A41-A64A-04F6E4308319}"/>
              </a:ext>
            </a:extLst>
          </p:cNvPr>
          <p:cNvSpPr>
            <a:spLocks noGrp="1"/>
          </p:cNvSpPr>
          <p:nvPr>
            <p:ph type="body" sz="quarter" idx="16"/>
          </p:nvPr>
        </p:nvSpPr>
        <p:spPr/>
        <p:txBody>
          <a:bodyPr/>
          <a:lstStyle/>
          <a:p>
            <a:r>
              <a:rPr lang="en-IL" dirty="0"/>
              <a:t>2.</a:t>
            </a:r>
          </a:p>
        </p:txBody>
      </p:sp>
    </p:spTree>
    <p:extLst>
      <p:ext uri="{BB962C8B-B14F-4D97-AF65-F5344CB8AC3E}">
        <p14:creationId xmlns:p14="http://schemas.microsoft.com/office/powerpoint/2010/main" val="393818774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F131-4D6C-4648-83D3-A10E9C895F39}"/>
              </a:ext>
            </a:extLst>
          </p:cNvPr>
          <p:cNvSpPr>
            <a:spLocks noGrp="1"/>
          </p:cNvSpPr>
          <p:nvPr>
            <p:ph type="title"/>
          </p:nvPr>
        </p:nvSpPr>
        <p:spPr/>
        <p:txBody>
          <a:bodyPr/>
          <a:lstStyle/>
          <a:p>
            <a:r>
              <a:rPr lang="en-US" u="sng" dirty="0">
                <a:hlinkClick r:id="rId2"/>
              </a:rPr>
              <a:t>Bike Sharing Demand | Kaggle</a:t>
            </a:r>
            <a:br>
              <a:rPr lang="en-US" u="sng" dirty="0"/>
            </a:br>
            <a:endParaRPr lang="en-IL" dirty="0"/>
          </a:p>
        </p:txBody>
      </p:sp>
      <p:sp>
        <p:nvSpPr>
          <p:cNvPr id="3" name="Content Placeholder 2">
            <a:extLst>
              <a:ext uri="{FF2B5EF4-FFF2-40B4-BE49-F238E27FC236}">
                <a16:creationId xmlns:a16="http://schemas.microsoft.com/office/drawing/2014/main" id="{D956F09B-7C72-4248-AE66-0088F6766C7B}"/>
              </a:ext>
            </a:extLst>
          </p:cNvPr>
          <p:cNvSpPr>
            <a:spLocks noGrp="1"/>
          </p:cNvSpPr>
          <p:nvPr>
            <p:ph idx="1"/>
          </p:nvPr>
        </p:nvSpPr>
        <p:spPr/>
        <p:txBody>
          <a:bodyPr/>
          <a:lstStyle/>
          <a:p>
            <a:r>
              <a:rPr lang="en-IL" dirty="0"/>
              <a:t>It’s an old kaggle competition regarding the amount of bikes rented in the city of Washington D. C.</a:t>
            </a:r>
          </a:p>
          <a:p>
            <a:r>
              <a:rPr lang="en-IL" dirty="0"/>
              <a:t>My idea is that in your free you can play with the data there</a:t>
            </a:r>
          </a:p>
          <a:p>
            <a:r>
              <a:rPr lang="en-IL" dirty="0"/>
              <a:t>One of the best things about kaggle is looking at what others did and what other commented on their work</a:t>
            </a:r>
          </a:p>
          <a:p>
            <a:r>
              <a:rPr lang="en-IL" dirty="0"/>
              <a:t>This competition was very popular a let you come with lots of ideas</a:t>
            </a:r>
          </a:p>
        </p:txBody>
      </p:sp>
    </p:spTree>
    <p:extLst>
      <p:ext uri="{BB962C8B-B14F-4D97-AF65-F5344CB8AC3E}">
        <p14:creationId xmlns:p14="http://schemas.microsoft.com/office/powerpoint/2010/main" val="308220314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1DF-F1A5-7B46-9751-875B776FEE72}"/>
              </a:ext>
            </a:extLst>
          </p:cNvPr>
          <p:cNvSpPr>
            <a:spLocks noGrp="1"/>
          </p:cNvSpPr>
          <p:nvPr>
            <p:ph type="title"/>
          </p:nvPr>
        </p:nvSpPr>
        <p:spPr/>
        <p:txBody>
          <a:bodyPr/>
          <a:lstStyle/>
          <a:p>
            <a:r>
              <a:rPr lang="en-IL" dirty="0"/>
              <a:t>Data fields</a:t>
            </a:r>
          </a:p>
        </p:txBody>
      </p:sp>
      <p:sp>
        <p:nvSpPr>
          <p:cNvPr id="3" name="Content Placeholder 2">
            <a:extLst>
              <a:ext uri="{FF2B5EF4-FFF2-40B4-BE49-F238E27FC236}">
                <a16:creationId xmlns:a16="http://schemas.microsoft.com/office/drawing/2014/main" id="{2BDC893D-1DFE-CE45-8EFC-C19C19A50261}"/>
              </a:ext>
            </a:extLst>
          </p:cNvPr>
          <p:cNvSpPr>
            <a:spLocks noGrp="1"/>
          </p:cNvSpPr>
          <p:nvPr>
            <p:ph idx="1"/>
          </p:nvPr>
        </p:nvSpPr>
        <p:spPr>
          <a:xfrm>
            <a:off x="582612" y="1244187"/>
            <a:ext cx="11022371" cy="4767267"/>
          </a:xfrm>
        </p:spPr>
        <p:txBody>
          <a:bodyPr/>
          <a:lstStyle/>
          <a:p>
            <a:r>
              <a:rPr lang="en-US" sz="1400" dirty="0"/>
              <a:t>datetime - hourly date + timestamp  </a:t>
            </a:r>
          </a:p>
          <a:p>
            <a:r>
              <a:rPr lang="en-US" sz="1400" dirty="0"/>
              <a:t>season -  1 = spring, 2 = summer, 3 = fall, 4 = winter </a:t>
            </a:r>
          </a:p>
          <a:p>
            <a:r>
              <a:rPr lang="en-US" sz="1400" dirty="0"/>
              <a:t>holiday - whether the day is considered a holiday</a:t>
            </a:r>
          </a:p>
          <a:p>
            <a:r>
              <a:rPr lang="en-US" sz="1400" dirty="0" err="1"/>
              <a:t>workingday</a:t>
            </a:r>
            <a:r>
              <a:rPr lang="en-US" sz="1400" dirty="0"/>
              <a:t> - whether the day is neither a weekend nor holiday</a:t>
            </a:r>
          </a:p>
          <a:p>
            <a:r>
              <a:rPr lang="en-US" sz="1400" dirty="0"/>
              <a:t>weather - 1: Clear, Few clouds, Partly cloudy, Partly cloudy</a:t>
            </a:r>
          </a:p>
          <a:p>
            <a:r>
              <a:rPr lang="en-US" sz="1400" dirty="0"/>
              <a:t>2: Mist + Cloudy, Mist + Broken clouds, Mist + Few clouds, Mist</a:t>
            </a:r>
          </a:p>
          <a:p>
            <a:r>
              <a:rPr lang="en-US" sz="1400" dirty="0"/>
              <a:t>3: Light Snow, Light Rain + Thunderstorm + Scattered clouds, Light Rain + Scattered clouds</a:t>
            </a:r>
          </a:p>
          <a:p>
            <a:r>
              <a:rPr lang="en-US" sz="1400" dirty="0"/>
              <a:t>4: Heavy Rain + Ice Pallets + Thunderstorm + Mist, Snow + Fog </a:t>
            </a:r>
          </a:p>
          <a:p>
            <a:r>
              <a:rPr lang="en-US" sz="1400" dirty="0"/>
              <a:t>temp - temperature in Celsius</a:t>
            </a:r>
          </a:p>
          <a:p>
            <a:r>
              <a:rPr lang="en-US" sz="1400" dirty="0" err="1"/>
              <a:t>atemp</a:t>
            </a:r>
            <a:r>
              <a:rPr lang="en-US" sz="1400" dirty="0"/>
              <a:t> - "feels like" temperature in Celsius</a:t>
            </a:r>
          </a:p>
          <a:p>
            <a:r>
              <a:rPr lang="en-US" sz="1400" dirty="0"/>
              <a:t>humidity - relative humidity</a:t>
            </a:r>
          </a:p>
          <a:p>
            <a:r>
              <a:rPr lang="en-US" sz="1400" dirty="0"/>
              <a:t>windspeed - wind speed</a:t>
            </a:r>
          </a:p>
          <a:p>
            <a:r>
              <a:rPr lang="en-US" sz="1400" dirty="0"/>
              <a:t>casual - number of non-registered user rentals initiated</a:t>
            </a:r>
          </a:p>
          <a:p>
            <a:r>
              <a:rPr lang="en-US" sz="1400" dirty="0"/>
              <a:t>registered - number of registered user rentals initiated</a:t>
            </a:r>
          </a:p>
          <a:p>
            <a:r>
              <a:rPr lang="en-US" sz="1400" dirty="0"/>
              <a:t>count - number of total rentals</a:t>
            </a:r>
            <a:endParaRPr lang="en-IL" sz="1400" dirty="0"/>
          </a:p>
        </p:txBody>
      </p:sp>
      <p:sp>
        <p:nvSpPr>
          <p:cNvPr id="4" name="TextBox 3">
            <a:extLst>
              <a:ext uri="{FF2B5EF4-FFF2-40B4-BE49-F238E27FC236}">
                <a16:creationId xmlns:a16="http://schemas.microsoft.com/office/drawing/2014/main" id="{3E618754-8958-1A4C-8834-092214D68F9C}"/>
              </a:ext>
            </a:extLst>
          </p:cNvPr>
          <p:cNvSpPr txBox="1"/>
          <p:nvPr/>
        </p:nvSpPr>
        <p:spPr bwMode="auto">
          <a:xfrm>
            <a:off x="7271657" y="852549"/>
            <a:ext cx="3730172" cy="830997"/>
          </a:xfrm>
          <a:prstGeom prst="rect">
            <a:avLst/>
          </a:prstGeom>
          <a:noFill/>
          <a:ln>
            <a:solidFill>
              <a:schemeClr val="accent1"/>
            </a:solidFill>
          </a:ln>
          <a:effectLst/>
        </p:spPr>
        <p:txBody>
          <a:bodyPr vert="horz" wrap="square" lIns="91440" tIns="45720" rIns="91440" bIns="45720" numCol="1" rtlCol="0" anchor="ctr" anchorCtr="0" compatLnSpc="1">
            <a:prstTxWarp prst="textNoShape">
              <a:avLst/>
            </a:prstTxWarp>
            <a:spAutoFit/>
          </a:bodyPr>
          <a:lstStyle/>
          <a:p>
            <a:pPr>
              <a:spcBef>
                <a:spcPts val="0"/>
              </a:spcBef>
            </a:pPr>
            <a:r>
              <a:rPr lang="en-IL" sz="2400" dirty="0">
                <a:solidFill>
                  <a:schemeClr val="bg2">
                    <a:lumMod val="50000"/>
                  </a:schemeClr>
                </a:solidFill>
                <a:latin typeface="+mn-lt"/>
              </a:rPr>
              <a:t>Let’s make a plan for this problem!</a:t>
            </a:r>
          </a:p>
        </p:txBody>
      </p:sp>
    </p:spTree>
    <p:extLst>
      <p:ext uri="{BB962C8B-B14F-4D97-AF65-F5344CB8AC3E}">
        <p14:creationId xmlns:p14="http://schemas.microsoft.com/office/powerpoint/2010/main" val="36612826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A920835-9932-5540-ACDF-188E4F50611B}"/>
              </a:ext>
            </a:extLst>
          </p:cNvPr>
          <p:cNvSpPr>
            <a:spLocks noGrp="1"/>
          </p:cNvSpPr>
          <p:nvPr>
            <p:ph type="body" sz="quarter" idx="13"/>
          </p:nvPr>
        </p:nvSpPr>
        <p:spPr/>
        <p:txBody>
          <a:bodyPr/>
          <a:lstStyle/>
          <a:p>
            <a:r>
              <a:rPr lang="en-IL" dirty="0"/>
              <a:t>workshop</a:t>
            </a:r>
          </a:p>
        </p:txBody>
      </p:sp>
      <p:sp>
        <p:nvSpPr>
          <p:cNvPr id="3" name="Text Placeholder 2">
            <a:extLst>
              <a:ext uri="{FF2B5EF4-FFF2-40B4-BE49-F238E27FC236}">
                <a16:creationId xmlns:a16="http://schemas.microsoft.com/office/drawing/2014/main" id="{A6253459-87DE-F24B-8C3C-9C865ED602B7}"/>
              </a:ext>
            </a:extLst>
          </p:cNvPr>
          <p:cNvSpPr>
            <a:spLocks noGrp="1"/>
          </p:cNvSpPr>
          <p:nvPr>
            <p:ph type="body" sz="quarter" idx="16"/>
          </p:nvPr>
        </p:nvSpPr>
        <p:spPr/>
        <p:txBody>
          <a:bodyPr/>
          <a:lstStyle/>
          <a:p>
            <a:r>
              <a:rPr lang="en-IL" dirty="0"/>
              <a:t>3.</a:t>
            </a:r>
          </a:p>
        </p:txBody>
      </p:sp>
    </p:spTree>
    <p:extLst>
      <p:ext uri="{BB962C8B-B14F-4D97-AF65-F5344CB8AC3E}">
        <p14:creationId xmlns:p14="http://schemas.microsoft.com/office/powerpoint/2010/main" val="427042880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B0F94-398C-F445-841F-4FF67E38069E}"/>
              </a:ext>
            </a:extLst>
          </p:cNvPr>
          <p:cNvSpPr>
            <a:spLocks noGrp="1"/>
          </p:cNvSpPr>
          <p:nvPr>
            <p:ph type="title"/>
          </p:nvPr>
        </p:nvSpPr>
        <p:spPr/>
        <p:txBody>
          <a:bodyPr/>
          <a:lstStyle/>
          <a:p>
            <a:r>
              <a:rPr lang="en-IL" dirty="0"/>
              <a:t>Anomaly detection for Anti Virus events</a:t>
            </a:r>
          </a:p>
        </p:txBody>
      </p:sp>
      <p:sp>
        <p:nvSpPr>
          <p:cNvPr id="3" name="Content Placeholder 2">
            <a:extLst>
              <a:ext uri="{FF2B5EF4-FFF2-40B4-BE49-F238E27FC236}">
                <a16:creationId xmlns:a16="http://schemas.microsoft.com/office/drawing/2014/main" id="{F2F88552-8A52-0648-B798-2F93133850A0}"/>
              </a:ext>
            </a:extLst>
          </p:cNvPr>
          <p:cNvSpPr>
            <a:spLocks noGrp="1"/>
          </p:cNvSpPr>
          <p:nvPr>
            <p:ph idx="1"/>
          </p:nvPr>
        </p:nvSpPr>
        <p:spPr/>
        <p:txBody>
          <a:bodyPr/>
          <a:lstStyle/>
          <a:p>
            <a:r>
              <a:rPr lang="en-IL" dirty="0"/>
              <a:t>Unfortunately ITC has no cyber cohort along you so, so we can’t have exercise that requires cyber expertises </a:t>
            </a:r>
          </a:p>
          <a:p>
            <a:r>
              <a:rPr lang="en-IL" dirty="0"/>
              <a:t>You’ll have a small dataset with 6 months of data regarding the amount of unique attacks a day(target)</a:t>
            </a:r>
          </a:p>
          <a:p>
            <a:endParaRPr lang="en-IL" dirty="0"/>
          </a:p>
          <a:p>
            <a:r>
              <a:rPr lang="en-IL" dirty="0"/>
              <a:t>The idea is to know if in a certain day there was an anomaly</a:t>
            </a:r>
          </a:p>
          <a:p>
            <a:r>
              <a:rPr lang="en-IL" dirty="0"/>
              <a:t>A lot more attacks than expected or a lot less</a:t>
            </a:r>
          </a:p>
          <a:p>
            <a:endParaRPr lang="en-IL" dirty="0"/>
          </a:p>
        </p:txBody>
      </p:sp>
    </p:spTree>
    <p:extLst>
      <p:ext uri="{BB962C8B-B14F-4D97-AF65-F5344CB8AC3E}">
        <p14:creationId xmlns:p14="http://schemas.microsoft.com/office/powerpoint/2010/main" val="273803381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DD2E2-9E31-3D45-9C0C-2C9E8357377E}"/>
              </a:ext>
            </a:extLst>
          </p:cNvPr>
          <p:cNvSpPr>
            <a:spLocks noGrp="1"/>
          </p:cNvSpPr>
          <p:nvPr>
            <p:ph type="title"/>
          </p:nvPr>
        </p:nvSpPr>
        <p:spPr/>
        <p:txBody>
          <a:bodyPr/>
          <a:lstStyle/>
          <a:p>
            <a:r>
              <a:rPr lang="en-IL" dirty="0"/>
              <a:t>Data desciption</a:t>
            </a:r>
          </a:p>
        </p:txBody>
      </p:sp>
      <p:sp>
        <p:nvSpPr>
          <p:cNvPr id="3" name="Content Placeholder 2">
            <a:extLst>
              <a:ext uri="{FF2B5EF4-FFF2-40B4-BE49-F238E27FC236}">
                <a16:creationId xmlns:a16="http://schemas.microsoft.com/office/drawing/2014/main" id="{2F8DD949-1A06-A64F-A002-CD86880B1602}"/>
              </a:ext>
            </a:extLst>
          </p:cNvPr>
          <p:cNvSpPr>
            <a:spLocks noGrp="1"/>
          </p:cNvSpPr>
          <p:nvPr>
            <p:ph idx="1"/>
          </p:nvPr>
        </p:nvSpPr>
        <p:spPr/>
        <p:txBody>
          <a:bodyPr/>
          <a:lstStyle/>
          <a:p>
            <a:r>
              <a:rPr lang="en-IL" dirty="0"/>
              <a:t>Day and Month make the date, everything is grouped by day</a:t>
            </a:r>
          </a:p>
          <a:p>
            <a:r>
              <a:rPr lang="en-IL" dirty="0"/>
              <a:t>Target is the amount of unique files involved in attacks</a:t>
            </a:r>
          </a:p>
          <a:p>
            <a:endParaRPr lang="en-IL" dirty="0"/>
          </a:p>
          <a:p>
            <a:r>
              <a:rPr lang="en-IL" dirty="0"/>
              <a:t>Organizations is the amount of clients (entire companies) with attacks</a:t>
            </a:r>
          </a:p>
          <a:p>
            <a:r>
              <a:rPr lang="en-IL" dirty="0"/>
              <a:t>Malwares is the amount of malware type involved</a:t>
            </a:r>
          </a:p>
          <a:p>
            <a:r>
              <a:rPr lang="en-IL" dirty="0"/>
              <a:t>Users is the amount of machines attacked</a:t>
            </a:r>
          </a:p>
          <a:p>
            <a:endParaRPr lang="en-IL" dirty="0"/>
          </a:p>
          <a:p>
            <a:r>
              <a:rPr lang="en-IL" dirty="0"/>
              <a:t>(This data is private so the values were modified </a:t>
            </a:r>
            <a:r>
              <a:rPr lang="en-IL" dirty="0">
                <a:sym typeface="Wingdings" pitchFamily="2" charset="2"/>
              </a:rPr>
              <a:t></a:t>
            </a:r>
            <a:r>
              <a:rPr lang="en-IL" dirty="0"/>
              <a:t>)</a:t>
            </a:r>
          </a:p>
        </p:txBody>
      </p:sp>
    </p:spTree>
    <p:extLst>
      <p:ext uri="{BB962C8B-B14F-4D97-AF65-F5344CB8AC3E}">
        <p14:creationId xmlns:p14="http://schemas.microsoft.com/office/powerpoint/2010/main" val="178207309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35040-2784-C94E-B82D-ED27F2A3F16E}"/>
              </a:ext>
            </a:extLst>
          </p:cNvPr>
          <p:cNvSpPr>
            <a:spLocks noGrp="1"/>
          </p:cNvSpPr>
          <p:nvPr>
            <p:ph type="title"/>
          </p:nvPr>
        </p:nvSpPr>
        <p:spPr/>
        <p:txBody>
          <a:bodyPr/>
          <a:lstStyle/>
          <a:p>
            <a:r>
              <a:rPr lang="en-IL" dirty="0"/>
              <a:t>What could be done?</a:t>
            </a:r>
          </a:p>
        </p:txBody>
      </p:sp>
      <p:sp>
        <p:nvSpPr>
          <p:cNvPr id="3" name="Content Placeholder 2">
            <a:extLst>
              <a:ext uri="{FF2B5EF4-FFF2-40B4-BE49-F238E27FC236}">
                <a16:creationId xmlns:a16="http://schemas.microsoft.com/office/drawing/2014/main" id="{4A2885B2-B035-9F43-BAC8-785A51F9DF23}"/>
              </a:ext>
            </a:extLst>
          </p:cNvPr>
          <p:cNvSpPr>
            <a:spLocks noGrp="1"/>
          </p:cNvSpPr>
          <p:nvPr>
            <p:ph idx="1"/>
          </p:nvPr>
        </p:nvSpPr>
        <p:spPr/>
        <p:txBody>
          <a:bodyPr/>
          <a:lstStyle/>
          <a:p>
            <a:r>
              <a:rPr lang="en-IL" dirty="0"/>
              <a:t>Start simple, explore the target</a:t>
            </a:r>
          </a:p>
          <a:p>
            <a:pPr lvl="1"/>
            <a:r>
              <a:rPr lang="en-IL" dirty="0"/>
              <a:t>Look for trend and seasonality</a:t>
            </a:r>
          </a:p>
          <a:p>
            <a:pPr lvl="1"/>
            <a:r>
              <a:rPr lang="en-IL" dirty="0"/>
              <a:t>Look for potential anomalies</a:t>
            </a:r>
          </a:p>
          <a:p>
            <a:pPr lvl="1"/>
            <a:r>
              <a:rPr lang="en-IL" dirty="0"/>
              <a:t>Find a metric for the expected error</a:t>
            </a:r>
          </a:p>
          <a:p>
            <a:r>
              <a:rPr lang="en-IL" dirty="0"/>
              <a:t>Build an ARIMA model that fit this target</a:t>
            </a:r>
          </a:p>
          <a:p>
            <a:r>
              <a:rPr lang="en-IL" dirty="0"/>
              <a:t>Make a rolling ARIMA and see it’s behaviour</a:t>
            </a:r>
          </a:p>
          <a:p>
            <a:endParaRPr lang="en-IL" dirty="0"/>
          </a:p>
          <a:p>
            <a:r>
              <a:rPr lang="en-IL" dirty="0"/>
              <a:t>EXTRA: See how the other variables influence the target and build a meta regressor or clasifier involving more variables</a:t>
            </a:r>
          </a:p>
          <a:p>
            <a:endParaRPr lang="en-IL" dirty="0"/>
          </a:p>
        </p:txBody>
      </p:sp>
    </p:spTree>
    <p:extLst>
      <p:ext uri="{BB962C8B-B14F-4D97-AF65-F5344CB8AC3E}">
        <p14:creationId xmlns:p14="http://schemas.microsoft.com/office/powerpoint/2010/main" val="1424985038"/>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4"/>
          </p:nvPr>
        </p:nvSpPr>
        <p:spPr>
          <a:xfrm>
            <a:off x="1053260" y="2695193"/>
            <a:ext cx="5804989" cy="1071215"/>
          </a:xfrm>
        </p:spPr>
        <p:txBody>
          <a:bodyPr/>
          <a:lstStyle/>
          <a:p>
            <a:r>
              <a:rPr lang="en-US" dirty="0"/>
              <a:t>Thank You</a:t>
            </a:r>
          </a:p>
          <a:p>
            <a:endParaRPr lang="en-US" dirty="0"/>
          </a:p>
        </p:txBody>
      </p:sp>
      <p:sp>
        <p:nvSpPr>
          <p:cNvPr id="2" name="Footer Placeholder 1" hidden="1"/>
          <p:cNvSpPr>
            <a:spLocks noGrp="1"/>
          </p:cNvSpPr>
          <p:nvPr>
            <p:ph type="ftr" sz="quarter" idx="11"/>
          </p:nvPr>
        </p:nvSpPr>
        <p:spPr/>
        <p:txBody>
          <a:bodyPr/>
          <a:lstStyle/>
          <a:p>
            <a:r>
              <a:rPr lang="en-US"/>
              <a:t> [Protected] Distribution or modification is subject to approval ​</a:t>
            </a:r>
          </a:p>
        </p:txBody>
      </p:sp>
      <p:sp>
        <p:nvSpPr>
          <p:cNvPr id="3" name="Date Placeholder 2" hidden="1"/>
          <p:cNvSpPr>
            <a:spLocks noGrp="1"/>
          </p:cNvSpPr>
          <p:nvPr>
            <p:ph type="dt" sz="half" idx="15"/>
          </p:nvPr>
        </p:nvSpPr>
        <p:spPr>
          <a:xfrm>
            <a:off x="609600" y="6356350"/>
            <a:ext cx="2843213" cy="365125"/>
          </a:xfrm>
        </p:spPr>
        <p:txBody>
          <a:bodyPr/>
          <a:lstStyle/>
          <a:p>
            <a:endParaRPr lang="en-US"/>
          </a:p>
        </p:txBody>
      </p:sp>
    </p:spTree>
    <p:extLst>
      <p:ext uri="{BB962C8B-B14F-4D97-AF65-F5344CB8AC3E}">
        <p14:creationId xmlns:p14="http://schemas.microsoft.com/office/powerpoint/2010/main" val="106924229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introduction</a:t>
            </a:r>
          </a:p>
        </p:txBody>
      </p:sp>
      <p:sp>
        <p:nvSpPr>
          <p:cNvPr id="3" name="Text Placeholder 2"/>
          <p:cNvSpPr>
            <a:spLocks noGrp="1"/>
          </p:cNvSpPr>
          <p:nvPr>
            <p:ph type="body" sz="quarter" idx="16"/>
          </p:nvPr>
        </p:nvSpPr>
        <p:spPr/>
        <p:txBody>
          <a:bodyPr/>
          <a:lstStyle/>
          <a:p>
            <a:r>
              <a:rPr lang="en-US" dirty="0"/>
              <a:t>0</a:t>
            </a:r>
          </a:p>
        </p:txBody>
      </p:sp>
    </p:spTree>
    <p:extLst>
      <p:ext uri="{BB962C8B-B14F-4D97-AF65-F5344CB8AC3E}">
        <p14:creationId xmlns:p14="http://schemas.microsoft.com/office/powerpoint/2010/main" val="230612247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hidden="1"/>
          <p:cNvSpPr>
            <a:spLocks noGrp="1"/>
          </p:cNvSpPr>
          <p:nvPr>
            <p:ph type="ftr" sz="quarter" idx="11"/>
          </p:nvPr>
        </p:nvSpPr>
        <p:spPr/>
        <p:txBody>
          <a:bodyPr/>
          <a:lstStyle/>
          <a:p>
            <a:r>
              <a:rPr lang="en-US"/>
              <a:t> [Protected] Distribution or modification is subject to approval ​</a:t>
            </a:r>
          </a:p>
        </p:txBody>
      </p:sp>
      <p:sp>
        <p:nvSpPr>
          <p:cNvPr id="4" name="Title 3"/>
          <p:cNvSpPr>
            <a:spLocks noGrp="1"/>
          </p:cNvSpPr>
          <p:nvPr>
            <p:ph type="title"/>
          </p:nvPr>
        </p:nvSpPr>
        <p:spPr/>
        <p:txBody>
          <a:bodyPr/>
          <a:lstStyle/>
          <a:p>
            <a:r>
              <a:rPr lang="en-US" dirty="0"/>
              <a:t>Who am I?</a:t>
            </a:r>
          </a:p>
        </p:txBody>
      </p:sp>
      <p:sp>
        <p:nvSpPr>
          <p:cNvPr id="5" name="Content Placeholder 4"/>
          <p:cNvSpPr>
            <a:spLocks noGrp="1"/>
          </p:cNvSpPr>
          <p:nvPr>
            <p:ph idx="1"/>
          </p:nvPr>
        </p:nvSpPr>
        <p:spPr/>
        <p:txBody>
          <a:bodyPr/>
          <a:lstStyle/>
          <a:p>
            <a:r>
              <a:rPr lang="en-US" dirty="0"/>
              <a:t>My name is Ariel Kibudi</a:t>
            </a:r>
          </a:p>
          <a:p>
            <a:r>
              <a:rPr lang="en-US" dirty="0"/>
              <a:t>I’m Argentinian and I’m an electrical engineer</a:t>
            </a:r>
          </a:p>
          <a:p>
            <a:r>
              <a:rPr lang="en-US" dirty="0"/>
              <a:t>I did the ITC fellows in 2016, back then it was both Cyber and Data</a:t>
            </a:r>
          </a:p>
          <a:p>
            <a:r>
              <a:rPr lang="en-US" dirty="0"/>
              <a:t>I’ve been working as a data scientist at Check Point for more than 3 years</a:t>
            </a:r>
          </a:p>
          <a:p>
            <a:endParaRPr lang="en-US" dirty="0"/>
          </a:p>
          <a:p>
            <a:r>
              <a:rPr lang="en-US" dirty="0"/>
              <a:t>And… I don’t speak Hebrew</a:t>
            </a:r>
          </a:p>
          <a:p>
            <a:endParaRPr lang="en-US" dirty="0"/>
          </a:p>
          <a:p>
            <a:endParaRPr lang="en-US" dirty="0"/>
          </a:p>
        </p:txBody>
      </p:sp>
      <p:sp>
        <p:nvSpPr>
          <p:cNvPr id="2" name="Date Placeholder 1" hidden="1"/>
          <p:cNvSpPr>
            <a:spLocks noGrp="1"/>
          </p:cNvSpPr>
          <p:nvPr>
            <p:ph type="dt" sz="half" idx="12"/>
          </p:nvPr>
        </p:nvSpPr>
        <p:spPr>
          <a:xfrm>
            <a:off x="609600" y="6356350"/>
            <a:ext cx="2843213" cy="365125"/>
          </a:xfrm>
        </p:spPr>
        <p:txBody>
          <a:bodyPr/>
          <a:lstStyle/>
          <a:p>
            <a:endParaRPr lang="en-US"/>
          </a:p>
        </p:txBody>
      </p:sp>
    </p:spTree>
    <p:extLst>
      <p:ext uri="{BB962C8B-B14F-4D97-AF65-F5344CB8AC3E}">
        <p14:creationId xmlns:p14="http://schemas.microsoft.com/office/powerpoint/2010/main" val="186250754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 Point </a:t>
            </a:r>
          </a:p>
        </p:txBody>
      </p:sp>
      <p:sp>
        <p:nvSpPr>
          <p:cNvPr id="3" name="Content Placeholder 2"/>
          <p:cNvSpPr>
            <a:spLocks noGrp="1"/>
          </p:cNvSpPr>
          <p:nvPr>
            <p:ph idx="1"/>
          </p:nvPr>
        </p:nvSpPr>
        <p:spPr/>
        <p:txBody>
          <a:bodyPr/>
          <a:lstStyle/>
          <a:p>
            <a:r>
              <a:rPr lang="en-US" dirty="0"/>
              <a:t>It’s an Israel multinational cyber security company founded in 1993</a:t>
            </a:r>
          </a:p>
          <a:p>
            <a:r>
              <a:rPr lang="en-US" dirty="0"/>
              <a:t>It developed the first firewalls and VPNs in the market</a:t>
            </a:r>
          </a:p>
          <a:p>
            <a:r>
              <a:rPr lang="en-US" dirty="0"/>
              <a:t>It’s a NASDAQ-100 component and it’s the most valued Israeli company nowadays </a:t>
            </a:r>
          </a:p>
          <a:p>
            <a:endParaRPr lang="en-US" dirty="0"/>
          </a:p>
          <a:p>
            <a:r>
              <a:rPr lang="en-US" dirty="0"/>
              <a:t>Not like other Israeli companies, Check Point buys start ups and keeps growing, having more than 5000 employees</a:t>
            </a:r>
          </a:p>
          <a:p>
            <a:r>
              <a:rPr lang="en-US" dirty="0"/>
              <a:t>In 2020 the company offers every cyber security product and invest heavily in research  to be ahead of future attack vectors</a:t>
            </a:r>
          </a:p>
          <a:p>
            <a:endParaRPr lang="en-US" dirty="0"/>
          </a:p>
        </p:txBody>
      </p:sp>
    </p:spTree>
    <p:extLst>
      <p:ext uri="{BB962C8B-B14F-4D97-AF65-F5344CB8AC3E}">
        <p14:creationId xmlns:p14="http://schemas.microsoft.com/office/powerpoint/2010/main" val="196883084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data science in Cyber Security?</a:t>
            </a:r>
          </a:p>
        </p:txBody>
      </p:sp>
      <p:sp>
        <p:nvSpPr>
          <p:cNvPr id="3" name="Content Placeholder 2"/>
          <p:cNvSpPr>
            <a:spLocks noGrp="1"/>
          </p:cNvSpPr>
          <p:nvPr>
            <p:ph idx="1"/>
          </p:nvPr>
        </p:nvSpPr>
        <p:spPr/>
        <p:txBody>
          <a:bodyPr/>
          <a:lstStyle/>
          <a:p>
            <a:r>
              <a:rPr lang="en-US" dirty="0"/>
              <a:t>For years the industry was reluctant to apply ML into Cyber security. Up to this day most of the companies rely heavily into old fashioned heuristic detections. (ML tends to be paranoid)</a:t>
            </a:r>
          </a:p>
          <a:p>
            <a:r>
              <a:rPr lang="en-US" dirty="0"/>
              <a:t>What can be done?</a:t>
            </a:r>
          </a:p>
          <a:p>
            <a:pPr lvl="1"/>
            <a:endParaRPr lang="en-US" dirty="0"/>
          </a:p>
        </p:txBody>
      </p:sp>
    </p:spTree>
    <p:extLst>
      <p:ext uri="{BB962C8B-B14F-4D97-AF65-F5344CB8AC3E}">
        <p14:creationId xmlns:p14="http://schemas.microsoft.com/office/powerpoint/2010/main" val="138600045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doing DS in cyber?</a:t>
            </a:r>
          </a:p>
        </p:txBody>
      </p:sp>
      <p:sp>
        <p:nvSpPr>
          <p:cNvPr id="3" name="Content Placeholder 2"/>
          <p:cNvSpPr>
            <a:spLocks noGrp="1"/>
          </p:cNvSpPr>
          <p:nvPr>
            <p:ph idx="1"/>
          </p:nvPr>
        </p:nvSpPr>
        <p:spPr/>
        <p:txBody>
          <a:bodyPr/>
          <a:lstStyle/>
          <a:p>
            <a:pPr>
              <a:lnSpc>
                <a:spcPct val="150000"/>
              </a:lnSpc>
            </a:pPr>
            <a:r>
              <a:rPr lang="en-US" dirty="0"/>
              <a:t>It’s the opposite of finance where DS is being used for 40 years</a:t>
            </a:r>
          </a:p>
          <a:p>
            <a:pPr>
              <a:lnSpc>
                <a:spcPct val="150000"/>
              </a:lnSpc>
            </a:pPr>
            <a:r>
              <a:rPr lang="en-US" dirty="0"/>
              <a:t>There is a lot to innovate here!</a:t>
            </a:r>
          </a:p>
          <a:p>
            <a:pPr>
              <a:lnSpc>
                <a:spcPct val="150000"/>
              </a:lnSpc>
            </a:pPr>
            <a:r>
              <a:rPr lang="en-US" dirty="0"/>
              <a:t>A lot of companies are doing it but it’s in the first stages, so there is a lot of space to improve</a:t>
            </a:r>
          </a:p>
          <a:p>
            <a:pPr>
              <a:lnSpc>
                <a:spcPct val="150000"/>
              </a:lnSpc>
            </a:pPr>
            <a:r>
              <a:rPr lang="en-US" dirty="0"/>
              <a:t>Also hackers are constantly innovating, even using ML. So new technologies are being required all the time</a:t>
            </a:r>
          </a:p>
        </p:txBody>
      </p:sp>
    </p:spTree>
    <p:extLst>
      <p:ext uri="{BB962C8B-B14F-4D97-AF65-F5344CB8AC3E}">
        <p14:creationId xmlns:p14="http://schemas.microsoft.com/office/powerpoint/2010/main" val="144399811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Time series</a:t>
            </a:r>
          </a:p>
        </p:txBody>
      </p:sp>
      <p:sp>
        <p:nvSpPr>
          <p:cNvPr id="3" name="Text Placeholder 2"/>
          <p:cNvSpPr>
            <a:spLocks noGrp="1"/>
          </p:cNvSpPr>
          <p:nvPr>
            <p:ph type="body" sz="quarter" idx="16"/>
          </p:nvPr>
        </p:nvSpPr>
        <p:spPr/>
        <p:txBody>
          <a:bodyPr/>
          <a:lstStyle/>
          <a:p>
            <a:r>
              <a:rPr lang="en-US" dirty="0"/>
              <a:t>1.</a:t>
            </a:r>
          </a:p>
        </p:txBody>
      </p:sp>
    </p:spTree>
    <p:extLst>
      <p:ext uri="{BB962C8B-B14F-4D97-AF65-F5344CB8AC3E}">
        <p14:creationId xmlns:p14="http://schemas.microsoft.com/office/powerpoint/2010/main" val="127944102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 Series</a:t>
            </a:r>
          </a:p>
        </p:txBody>
      </p:sp>
      <p:sp>
        <p:nvSpPr>
          <p:cNvPr id="3" name="Content Placeholder 2"/>
          <p:cNvSpPr>
            <a:spLocks noGrp="1"/>
          </p:cNvSpPr>
          <p:nvPr>
            <p:ph idx="1"/>
          </p:nvPr>
        </p:nvSpPr>
        <p:spPr/>
        <p:txBody>
          <a:bodyPr/>
          <a:lstStyle/>
          <a:p>
            <a:r>
              <a:rPr lang="en-US" dirty="0"/>
              <a:t>A time series is a sequence taken at successive equally spaced points in time</a:t>
            </a:r>
          </a:p>
          <a:p>
            <a:endParaRPr lang="en-US" dirty="0"/>
          </a:p>
          <a:p>
            <a:r>
              <a:rPr lang="en-US" dirty="0"/>
              <a:t>Time series analysis comprises methods for analyzing time series data in order to extract meaningful statistics and other characteristics of the data.</a:t>
            </a:r>
          </a:p>
          <a:p>
            <a:r>
              <a:rPr lang="en-US" dirty="0"/>
              <a:t>Time series forecasting is the use of a model to predict future values based on previously observed values. </a:t>
            </a:r>
          </a:p>
          <a:p>
            <a:endParaRPr lang="en-US" dirty="0"/>
          </a:p>
        </p:txBody>
      </p:sp>
    </p:spTree>
    <p:extLst>
      <p:ext uri="{BB962C8B-B14F-4D97-AF65-F5344CB8AC3E}">
        <p14:creationId xmlns:p14="http://schemas.microsoft.com/office/powerpoint/2010/main" val="826629817"/>
      </p:ext>
    </p:extLst>
  </p:cSld>
  <p:clrMapOvr>
    <a:masterClrMapping/>
  </p:clrMapOvr>
  <p:transition>
    <p:fade/>
  </p:transition>
</p:sld>
</file>

<file path=ppt/theme/theme1.xml><?xml version="1.0" encoding="utf-8"?>
<a:theme xmlns:a="http://schemas.openxmlformats.org/drawingml/2006/main" name="CP_CorpTemp2020 (1)">
  <a:themeElements>
    <a:clrScheme name="Custom 12">
      <a:dk1>
        <a:srgbClr val="4D4D4F"/>
      </a:dk1>
      <a:lt1>
        <a:srgbClr val="FFFFFF"/>
      </a:lt1>
      <a:dk2>
        <a:srgbClr val="920053"/>
      </a:dk2>
      <a:lt2>
        <a:srgbClr val="D51067"/>
      </a:lt2>
      <a:accent1>
        <a:srgbClr val="D51067"/>
      </a:accent1>
      <a:accent2>
        <a:srgbClr val="FF0000"/>
      </a:accent2>
      <a:accent3>
        <a:srgbClr val="FFC000"/>
      </a:accent3>
      <a:accent4>
        <a:srgbClr val="FF6600"/>
      </a:accent4>
      <a:accent5>
        <a:srgbClr val="B6DB19"/>
      </a:accent5>
      <a:accent6>
        <a:srgbClr val="002060"/>
      </a:accent6>
      <a:hlink>
        <a:srgbClr val="293896"/>
      </a:hlink>
      <a:folHlink>
        <a:srgbClr val="00B0F0"/>
      </a:folHlink>
    </a:clrScheme>
    <a:fontScheme name="Check Point 2016">
      <a:majorFont>
        <a:latin typeface="Calibri"/>
        <a:ea typeface=""/>
        <a:cs typeface=""/>
      </a:majorFont>
      <a:minorFont>
        <a:latin typeface="Calibri"/>
        <a:ea typeface=""/>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2"/>
        </a:solidFill>
        <a:ln w="12700" algn="ctr">
          <a:noFill/>
          <a:miter lim="800000"/>
          <a:headEnd/>
          <a:tailEnd/>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80000"/>
          </a:lnSpc>
          <a:spcBef>
            <a:spcPts val="1200"/>
          </a:spcBef>
          <a:spcAft>
            <a:spcPts val="0"/>
          </a:spcAft>
          <a:buSzPct val="115000"/>
          <a:defRPr sz="2400" dirty="0" err="1" smtClean="0">
            <a:latin typeface="+mn-lt"/>
          </a:defRPr>
        </a:defPPr>
      </a:lstStyle>
    </a:spDef>
    <a:lnDef>
      <a:spPr bwMode="auto">
        <a:solidFill>
          <a:schemeClr val="bg1"/>
        </a:solidFill>
        <a:ln w="381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txDef>
      <a:spPr bwMode="auto">
        <a:noFill/>
        <a:ln>
          <a:noFill/>
        </a:ln>
        <a:effectLst/>
      </a:spPr>
      <a:bodyPr vert="horz" wrap="none" lIns="91440" tIns="45720" rIns="91440" bIns="45720" numCol="1" rtlCol="0" anchor="ctr" anchorCtr="0" compatLnSpc="1">
        <a:prstTxWarp prst="textNoShape">
          <a:avLst/>
        </a:prstTxWarp>
        <a:spAutoFit/>
      </a:bodyPr>
      <a:lstStyle>
        <a:defPPr>
          <a:spcBef>
            <a:spcPts val="0"/>
          </a:spcBef>
          <a:defRPr sz="2400" dirty="0" err="1" smtClean="0">
            <a:solidFill>
              <a:schemeClr val="bg2">
                <a:lumMod val="50000"/>
              </a:schemeClr>
            </a:solidFill>
            <a:latin typeface="+mn-lt"/>
          </a:defRPr>
        </a:defPPr>
      </a:lstStyle>
    </a:txDef>
  </a:objectDefaults>
  <a:extraClrSchemeLst>
    <a:extraClrScheme>
      <a:clrScheme name="PPTtemplates_10_01_26_rp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PTtemplates_10_01_26_rp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PTtemplates_10_01_26_rp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PTtemplates_10_01_26_rp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PTtemplates_10_01_26_rp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PTtemplates_10_01_26_rp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PTtemplates_10_01_26_rp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PTtemplates_10_01_26_rp 8">
        <a:dk1>
          <a:srgbClr val="4E4E4E"/>
        </a:dk1>
        <a:lt1>
          <a:srgbClr val="FFFFFF"/>
        </a:lt1>
        <a:dk2>
          <a:srgbClr val="245491"/>
        </a:dk2>
        <a:lt2>
          <a:srgbClr val="777777"/>
        </a:lt2>
        <a:accent1>
          <a:srgbClr val="6553A0"/>
        </a:accent1>
        <a:accent2>
          <a:srgbClr val="000073"/>
        </a:accent2>
        <a:accent3>
          <a:srgbClr val="FFFFFF"/>
        </a:accent3>
        <a:accent4>
          <a:srgbClr val="414141"/>
        </a:accent4>
        <a:accent5>
          <a:srgbClr val="B8B3CD"/>
        </a:accent5>
        <a:accent6>
          <a:srgbClr val="000068"/>
        </a:accent6>
        <a:hlink>
          <a:srgbClr val="F06414"/>
        </a:hlink>
        <a:folHlink>
          <a:srgbClr val="A2B000"/>
        </a:folHlink>
      </a:clrScheme>
      <a:clrMap bg1="lt1" tx1="dk1" bg2="lt2" tx2="dk2" accent1="accent1" accent2="accent2" accent3="accent3" accent4="accent4" accent5="accent5" accent6="accent6" hlink="hlink" folHlink="folHlink"/>
    </a:extraClrScheme>
    <a:extraClrScheme>
      <a:clrScheme name="PPTtemplates_10_01_26_rp 9">
        <a:dk1>
          <a:srgbClr val="4E4E4E"/>
        </a:dk1>
        <a:lt1>
          <a:srgbClr val="FFFFFF"/>
        </a:lt1>
        <a:dk2>
          <a:srgbClr val="245491"/>
        </a:dk2>
        <a:lt2>
          <a:srgbClr val="777777"/>
        </a:lt2>
        <a:accent1>
          <a:srgbClr val="95B8CF"/>
        </a:accent1>
        <a:accent2>
          <a:srgbClr val="000073"/>
        </a:accent2>
        <a:accent3>
          <a:srgbClr val="FFFFFF"/>
        </a:accent3>
        <a:accent4>
          <a:srgbClr val="414141"/>
        </a:accent4>
        <a:accent5>
          <a:srgbClr val="C8D8E4"/>
        </a:accent5>
        <a:accent6>
          <a:srgbClr val="000068"/>
        </a:accent6>
        <a:hlink>
          <a:srgbClr val="F06414"/>
        </a:hlink>
        <a:folHlink>
          <a:srgbClr val="A2B0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 id="{CC301194-7A6A-4FF4-93CD-11736956EEED}" vid="{4D8B86B9-E402-4E63-BE8B-5BEE0A548D0F}"/>
    </a:ext>
  </a:extLst>
</a:theme>
</file>

<file path=ppt/theme/theme2.xml><?xml version="1.0" encoding="utf-8"?>
<a:theme xmlns:a="http://schemas.openxmlformats.org/drawingml/2006/main" name="Office Theme">
  <a:themeElements>
    <a:clrScheme name="Checkpoint">
      <a:dk1>
        <a:srgbClr val="4D4D4F"/>
      </a:dk1>
      <a:lt1>
        <a:srgbClr val="FFFFFF"/>
      </a:lt1>
      <a:dk2>
        <a:srgbClr val="777777"/>
      </a:dk2>
      <a:lt2>
        <a:srgbClr val="D5D5D5"/>
      </a:lt2>
      <a:accent1>
        <a:srgbClr val="F599B1"/>
      </a:accent1>
      <a:accent2>
        <a:srgbClr val="E45785"/>
      </a:accent2>
      <a:accent3>
        <a:srgbClr val="A82B52"/>
      </a:accent3>
      <a:accent4>
        <a:srgbClr val="72173D"/>
      </a:accent4>
      <a:accent5>
        <a:srgbClr val="E06025"/>
      </a:accent5>
      <a:accent6>
        <a:srgbClr val="FFE600"/>
      </a:accent6>
      <a:hlink>
        <a:srgbClr val="293896"/>
      </a:hlink>
      <a:folHlink>
        <a:srgbClr val="592351"/>
      </a:folHlink>
    </a:clrScheme>
    <a:fontScheme name="Checkpoi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ckpoint">
      <a:dk1>
        <a:srgbClr val="4D4D4F"/>
      </a:dk1>
      <a:lt1>
        <a:srgbClr val="FFFFFF"/>
      </a:lt1>
      <a:dk2>
        <a:srgbClr val="777777"/>
      </a:dk2>
      <a:lt2>
        <a:srgbClr val="D5D5D5"/>
      </a:lt2>
      <a:accent1>
        <a:srgbClr val="F599B1"/>
      </a:accent1>
      <a:accent2>
        <a:srgbClr val="E45785"/>
      </a:accent2>
      <a:accent3>
        <a:srgbClr val="A82B52"/>
      </a:accent3>
      <a:accent4>
        <a:srgbClr val="72173D"/>
      </a:accent4>
      <a:accent5>
        <a:srgbClr val="E06025"/>
      </a:accent5>
      <a:accent6>
        <a:srgbClr val="FFE600"/>
      </a:accent6>
      <a:hlink>
        <a:srgbClr val="293896"/>
      </a:hlink>
      <a:folHlink>
        <a:srgbClr val="592351"/>
      </a:folHlink>
    </a:clrScheme>
    <a:fontScheme name="Checkpoi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4829</TotalTime>
  <Words>1444</Words>
  <Application>Microsoft Macintosh PowerPoint</Application>
  <PresentationFormat>Custom</PresentationFormat>
  <Paragraphs>177</Paragraphs>
  <Slides>27</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Ciscolight</vt:lpstr>
      <vt:lpstr>Helvetica</vt:lpstr>
      <vt:lpstr>Wingdings</vt:lpstr>
      <vt:lpstr>CP_CorpTemp2020 (1)</vt:lpstr>
      <vt:lpstr>PowerPoint Presentation</vt:lpstr>
      <vt:lpstr>Agenda</vt:lpstr>
      <vt:lpstr>PowerPoint Presentation</vt:lpstr>
      <vt:lpstr>Who am I?</vt:lpstr>
      <vt:lpstr>Check Point </vt:lpstr>
      <vt:lpstr>What is data science in Cyber Security?</vt:lpstr>
      <vt:lpstr>Why doing DS in cyber?</vt:lpstr>
      <vt:lpstr>PowerPoint Presentation</vt:lpstr>
      <vt:lpstr>Time Series</vt:lpstr>
      <vt:lpstr>Some key questions…</vt:lpstr>
      <vt:lpstr>Some key questions…</vt:lpstr>
      <vt:lpstr>Some key questions…</vt:lpstr>
      <vt:lpstr>Some key questions…</vt:lpstr>
      <vt:lpstr>How to tackle a TS</vt:lpstr>
      <vt:lpstr>What kind of problems can appear?</vt:lpstr>
      <vt:lpstr>Forecasting</vt:lpstr>
      <vt:lpstr>Anomaly detection</vt:lpstr>
      <vt:lpstr>Problems with simple statistical models</vt:lpstr>
      <vt:lpstr>How would a simple TS model would look like</vt:lpstr>
      <vt:lpstr>PowerPoint Presentation</vt:lpstr>
      <vt:lpstr>Bike Sharing Demand | Kaggle </vt:lpstr>
      <vt:lpstr>Data fields</vt:lpstr>
      <vt:lpstr>PowerPoint Presentation</vt:lpstr>
      <vt:lpstr>Anomaly detection for Anti Virus events</vt:lpstr>
      <vt:lpstr>Data desciption</vt:lpstr>
      <vt:lpstr>What could be done?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Ariel Kibudi</dc:creator>
  <cp:lastModifiedBy>Ariel Kibudi</cp:lastModifiedBy>
  <cp:revision>27</cp:revision>
  <cp:lastPrinted>2013-06-12T23:53:29Z</cp:lastPrinted>
  <dcterms:created xsi:type="dcterms:W3CDTF">2020-06-22T11:29:46Z</dcterms:created>
  <dcterms:modified xsi:type="dcterms:W3CDTF">2020-06-27T18:46:36Z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
    <vt:lpwstr>NoClassification</vt:lpwstr>
  </property>
  <property fmtid="{D5CDD505-2E9C-101B-9397-08002B2CF9AE}" pid="3" name="ClassificationDisplay">
    <vt:lpwstr>[No Classification] </vt:lpwstr>
  </property>
  <property fmtid="{D5CDD505-2E9C-101B-9397-08002B2CF9AE}" pid="4" name="ClassificationEntries">
    <vt:lpwstr>50</vt:lpwstr>
  </property>
  <property fmtid="{D5CDD505-2E9C-101B-9397-08002B2CF9AE}" pid="5" name="Classification_1">
    <vt:lpwstr>WGB8ZnR5dHdGZkpmfmpwanSJPnOXICeDOz0rm46QczeDLSQubzs0Nj4nVFE=</vt:lpwstr>
  </property>
  <property fmtid="{D5CDD505-2E9C-101B-9397-08002B2CF9AE}" pid="6" name="Classification_2">
    <vt:lpwstr>WGB8ZnR5dHdGZEpifGp2YXSJPnOGKjqRIDAtgZ+dKSlIOjUgNYJfIS8pJSpATw==</vt:lpwstr>
  </property>
  <property fmtid="{D5CDD505-2E9C-101B-9397-08002B2CF9AE}" pid="7" name="Classification_3">
    <vt:lpwstr>WGB8ZnR5dHdGZEpifGp2Z3SJPnOVNzuDLDc8io9POjWWKS5+hjkhMjRcVA==</vt:lpwstr>
  </property>
  <property fmtid="{D5CDD505-2E9C-101B-9397-08002B2CF9AE}" pid="8" name="Classification_4">
    <vt:lpwstr>WGB8ZnR5dHdGZEpifGp2ZHSJPnONLDOfJS1oPY6HPDeaKzEgMFKWg5qNj1oiLyQ0NEBC</vt:lpwstr>
  </property>
  <property fmtid="{D5CDD505-2E9C-101B-9397-08002B2CF9AE}" pid="9" name="Classification_5">
    <vt:lpwstr>WGB1f2l7dXVVd0FidWJ8aGduU4mIfoaSOiA6hoiALSFIOjUgNYJfIS8pJSpATw==</vt:lpwstr>
  </property>
  <property fmtid="{D5CDD505-2E9C-101B-9397-08002B2CF9AE}" pid="10" name="Verifier">
    <vt:lpwstr>IyCHJSc6Ni2APpMzOzkqPA==</vt:lpwstr>
  </property>
  <property fmtid="{D5CDD505-2E9C-101B-9397-08002B2CF9AE}" pid="11" name="PolicyName">
    <vt:lpwstr>IyBkiiooNjePMZkxLiQsPTo=</vt:lpwstr>
  </property>
  <property fmtid="{D5CDD505-2E9C-101B-9397-08002B2CF9AE}" pid="12" name="Version">
    <vt:lpwstr>Xw==</vt:lpwstr>
  </property>
  <property fmtid="{D5CDD505-2E9C-101B-9397-08002B2CF9AE}" pid="13" name="PolicyID">
    <vt:lpwstr/>
  </property>
  <property fmtid="{D5CDD505-2E9C-101B-9397-08002B2CF9AE}" pid="14" name="DomainID">
    <vt:lpwstr/>
  </property>
  <property fmtid="{D5CDD505-2E9C-101B-9397-08002B2CF9AE}" pid="15" name="HText">
    <vt:lpwstr/>
  </property>
  <property fmtid="{D5CDD505-2E9C-101B-9397-08002B2CF9AE}" pid="16" name="FText">
    <vt:lpwstr/>
  </property>
  <property fmtid="{D5CDD505-2E9C-101B-9397-08002B2CF9AE}" pid="17" name="WMark">
    <vt:lpwstr/>
  </property>
  <property fmtid="{D5CDD505-2E9C-101B-9397-08002B2CF9AE}" pid="18" name="Set">
    <vt:lpwstr>Ky4oOiM=</vt:lpwstr>
  </property>
  <property fmtid="{D5CDD505-2E9C-101B-9397-08002B2CF9AE}" pid="19" name="Classification_6">
    <vt:lpwstr>W2B1eml7dXVVd0FidWR8aGZpU4mIfoaSOiA6hoiALSFILC4wJoaAkj+PjISTlJGalp6GQZOKn08tLiY8OigtIFY=</vt:lpwstr>
  </property>
  <property fmtid="{D5CDD505-2E9C-101B-9397-08002B2CF9AE}" pid="20" name="Classification_7">
    <vt:lpwstr>VWBzZnR5dHBGbkphfmp0anSYPnOGKjqRIDAtgZ+dKSlIKy8sNSmHm5qPj5Gflo+BUZOdgksmOD0oSDcrOSA=</vt:lpwstr>
  </property>
  <property fmtid="{D5CDD505-2E9C-101B-9397-08002B2CF9AE}" pid="21" name="Classification_8">
    <vt:lpwstr>VWBzZnR5dHBGbkpneGp0ZHSYPnOVNzuDLDc8io9PKy+aKYUmPIyHmI+DjY+EUYKakksxJTkkXzAsKT8=</vt:lpwstr>
  </property>
  <property fmtid="{D5CDD505-2E9C-101B-9397-08002B2CF9AE}" pid="22" name="Classification_9">
    <vt:lpwstr>VWBzZnR5dHBGZkBofmB/YGZ5MoV+jT2QITgxTzmROzGBISYxMY1fkJWFhSGTl4SWlICdhp6RXJeGiEgtPyUtPSIyMzs=</vt:lpwstr>
  </property>
  <property fmtid="{D5CDD505-2E9C-101B-9397-08002B2CF9AE}" pid="23" name="Classification_10">
    <vt:lpwstr>VWB8ZnR5dHBGZkpnfWp2YnSJPnOGKjqRIDAtgZ+dKSlIKy8sNSmHm5qPj5Gflo+BUZOdgksmOD0oSDcrOSA=</vt:lpwstr>
  </property>
  <property fmtid="{D5CDD505-2E9C-101B-9397-08002B2CF9AE}" pid="24" name="Classification_11">
    <vt:lpwstr>VWB8ZnR5dHBGZkpne2p3ZHSJPnOVNzuDLDc8io9PKy+aKYUmPIyHmI+DjY+EUYKakksxJTkkXzAsKT8=</vt:lpwstr>
  </property>
  <property fmtid="{D5CDD505-2E9C-101B-9397-08002B2CF9AE}" pid="25" name="Classification_12">
    <vt:lpwstr>VGB9ZnR5dHBGY0pgd2p0a3SJPnOGKjqRIDAtgZ+dKSlIKy8sNSmHm5qPj5Gflo+BUZOdgksmOD0oSD5YQlxcPVZH</vt:lpwstr>
  </property>
  <property fmtid="{D5CDD505-2E9C-101B-9397-08002B2CF9AE}" pid="26" name="Classification_13">
    <vt:lpwstr>VGB9ZnR5dHBGY0pgd2p2YXSJPnOVNzuDLDc8io9PKy+aKYUmPIyHmI+DjY+EUYKakksxJTkkXzlfUkNeWFxc</vt:lpwstr>
  </property>
  <property fmtid="{D5CDD505-2E9C-101B-9397-08002B2CF9AE}" pid="27" name="Classification_14">
    <vt:lpwstr>XH5re3Zmd3RXY1BhdWVyaGRgU5iIfpeYJzIhi46aPCySJH4mPoCFM5yEgYKbj46ckYRcjJ+ISTcjLDJDOFpbIFZaT0Y=</vt:lpwstr>
  </property>
  <property fmtid="{D5CDD505-2E9C-101B-9397-08002B2CF9AE}" pid="28" name="Classification_15">
    <vt:lpwstr>XH5re3Zmd3RXY1BmdWBxaGVuU5iIfoSFJiAtjJ+RLH6QIiwklIqMlpyHlI6ZkZVbnJ+fVDMvOzVEKEVZRVxBIFc=</vt:lpwstr>
  </property>
  <property fmtid="{D5CDD505-2E9C-101B-9397-08002B2CF9AE}" pid="29" name="Classification_16">
    <vt:lpwstr>XH1rfWl7dXVSd0FidWF8aGZhU4mIfoaSOiA6hoiALSFIKy8sNSmHm5qPj5Gflo+BUZOdgksmOD0oSD5YQlxcPVZG</vt:lpwstr>
  </property>
  <property fmtid="{D5CDD505-2E9C-101B-9397-08002B2CF9AE}" pid="30" name="Classification_17">
    <vt:lpwstr>XH1rfWl7dXVSd0FidWF8aGdhU4mIfoSFJiAtjJ+RLH6QIiwklIqMlpyHlI6ZkZVbnJ+fVDMvOzVEKEVZRVxBIFc=</vt:lpwstr>
  </property>
  <property fmtid="{D5CDD505-2E9C-101B-9397-08002B2CF9AE}" pid="31" name="Classification_18">
    <vt:lpwstr>XH1rfWl7dXVSd0FidWNzaGFpU4mIfpeYJzIhi46aPCySJH4mPoCFM5yEgYKbj46ckYRcjJ+ISTcjLDJDOFpbIFZaT0Y=</vt:lpwstr>
  </property>
  <property fmtid="{D5CDD505-2E9C-101B-9397-08002B2CF9AE}" pid="32" name="Classification_19">
    <vt:lpwstr>XH1rfWl7dXVSd0FidWN9aGRtU4mIfoSFJiAtjJ+RLH6QIiwklIqMlpyHlI6ZkZVbnJ+fVDMvOzVEKEVZRVxBIFc=</vt:lpwstr>
  </property>
  <property fmtid="{D5CDD505-2E9C-101B-9397-08002B2CF9AE}" pid="33" name="Classification_20">
    <vt:lpwstr>XH1rcWl7dXVSd0NofmR/Z2x5I4V+iztXijgpnJidLiyQKTEsO4dfmYuEi4yAjI41nJiXjJuVnZ2HkV2NmoFXWjI/MDogLCBPLiAvOENc</vt:lpwstr>
  </property>
  <property fmtid="{D5CDD505-2E9C-101B-9397-08002B2CF9AE}" pid="34" name="Classification_21">
    <vt:lpwstr>XH1reHBmd3RXY1Bjf2p1ZW5sQWiEiG8lLCc8nYKXPCCXc36PgCErPi8/K0w0Oi05T0E=</vt:lpwstr>
  </property>
  <property fmtid="{D5CDD505-2E9C-101B-9397-08002B2CF9AE}" pid="35" name="Classification_22">
    <vt:lpwstr>XH1reHBmd3RXY1Bjf2p1am5pR2iEiG8nOzs8ioiALSFIIjEtO4SUgJAsh4mVnIqFkJmcm16GnZlSLycmOiE8QylaOzI8M19T</vt:lpwstr>
  </property>
  <property fmtid="{D5CDD505-2E9C-101B-9397-08002B2CF9AE}" pid="36" name="Classification_23">
    <vt:lpwstr>XH1re3Nmd3RXY1BjfWpxYm5rR2iViG85JnSLg4qHOyyVISYkIICLnUSei4SZjCGWl5WRhICKm5qdS5CBmFc/US41Pjw6LQ==</vt:lpwstr>
  </property>
  <property fmtid="{D5CDD505-2E9C-101B-9397-08002B2CF9AE}" pid="37" name="Classification_24">
    <vt:lpwstr>XGB1cGl7dXVTd0FidWN3aGBqU4mIfoaSOiA6hoiALSFIc4aPnShJPklbVFFdT1A=</vt:lpwstr>
  </property>
  <property fmtid="{D5CDD505-2E9C-101B-9397-08002B2CF9AE}" pid="38" name="Classification_25">
    <vt:lpwstr>XGB1cGl7dXVTd0FidWR8aGZvU4mIfoSFJiAtjJ+RLH6QIiwklIqMlpyHlI6ZkZVbnJ+fVDMvOzVEKEVZRVxBIFc=</vt:lpwstr>
  </property>
  <property fmtid="{D5CDD505-2E9C-101B-9397-08002B2CF9AE}" pid="39" name="Classification_26">
    <vt:lpwstr>XGB1cGl7dXVTd0FidWV1aGdrU4mIfpeYJzIhi46aPCySJH4mPoCFM5yEgYKbj46ckYRcjJ+ISTcjLDJDOFpbIFZaT0Y=</vt:lpwstr>
  </property>
  <property fmtid="{D5CDD505-2E9C-101B-9397-08002B2CF9AE}" pid="40" name="Classification_27">
    <vt:lpwstr>XGB1cGl7dXVTd0FidWV0aGZgU4mIfoSFJiAtjJ+RLH6QIiwklIqMlpyHlI6ZkZVbnJ+fVDMvOzVEKEVZRVxBIFc=</vt:lpwstr>
  </property>
  <property fmtid="{D5CDD505-2E9C-101B-9397-08002B2CF9AE}" pid="41" name="Classification_28">
    <vt:lpwstr>XGB2eWl7dXVTd0lofml/Ymx5MoV+iztXijgpnJidLiyQKTEsO4dfkJWFhSGTl4SWlICdhp6RXJeGiEgtPyUtPStBSEdAUl9T</vt:lpwstr>
  </property>
  <property fmtid="{D5CDD505-2E9C-101B-9397-08002B2CF9AE}" pid="42" name="Classification_29">
    <vt:lpwstr>XGB2eWl7dXVTd0lofWd/Y2d5MoV+lzGEPSYhjJ+RLH5Ii4+MlUQpRUhcVExATg==</vt:lpwstr>
  </property>
  <property fmtid="{D5CDD505-2E9C-101B-9397-08002B2CF9AE}" pid="43" name="Classification_30">
    <vt:lpwstr>XGB2eWl7dXVTd0lofWh/Z2x5MoV+iztXijgpnJidLiyQKTEsO4dfkJWFhSGTl4SWlICdhp6RXJeGiEgtPyUtPStBSEdAUl9T</vt:lpwstr>
  </property>
  <property fmtid="{D5CDD505-2E9C-101B-9397-08002B2CF9AE}" pid="44" name="Classification_31">
    <vt:lpwstr>XGB2eWl7dXVTd0lofGR/YWd5MoV+lzGEPSYhjJ+RLH5Ii4+MlUQpRUhcVExATg==</vt:lpwstr>
  </property>
  <property fmtid="{D5CDD505-2E9C-101B-9397-08002B2CF9AE}" pid="45" name="Classification_32">
    <vt:lpwstr>XGB2eWl7dXVTd0lofGV/Ym15MoV+iztXijgpnJidLiyQKTEsO4dfkJWFhSGTl4SWlICdhp6RXJeGiEgtPyUtPStBSEdAUl9T</vt:lpwstr>
  </property>
  <property fmtid="{D5CDD505-2E9C-101B-9397-08002B2CF9AE}" pid="46" name="Classification_33">
    <vt:lpwstr>XGB2eWl7dXVTd0loe2B/Y2R5MoV+lzGEPSYhjJ+RLH5Ii4+MlUQpRUhcVExATg==</vt:lpwstr>
  </property>
  <property fmtid="{D5CDD505-2E9C-101B-9397-08002B2CF9AE}" pid="47" name="Classification_34">
    <vt:lpwstr>XGB2eWl7dXVTd0loe2J/YWZ5MoV+iztXijgpnJidLiyQKTEsO4dfkJWFhSGTl4SWlICdhp6RXJeGiEgtPyUtPStBSEdAUl9T</vt:lpwstr>
  </property>
  <property fmtid="{D5CDD505-2E9C-101B-9397-08002B2CF9AE}" pid="48" name="Classification_35">
    <vt:lpwstr>XGB2eWl7dXVTd0Fof2F/Z2d5I4V+lzGEPSYhjJ+RLH5Ii4+MlUQpRUhcVExATg==</vt:lpwstr>
  </property>
  <property fmtid="{D5CDD505-2E9C-101B-9397-08002B2CF9AE}" pid="49" name="Classification_36">
    <vt:lpwstr>XGB2eWl7dXVTd0FoemB/Ymd5I4V+iztXijgpnJidLiyQKTEsO4dfmYuEi4yAjI41nJiXjJuVnZ2HkV2NmoFXWjI/MDogLCBPLiAvOENc</vt:lpwstr>
  </property>
  <property fmtid="{D5CDD505-2E9C-101B-9397-08002B2CF9AE}" pid="50" name="Classification_37">
    <vt:lpwstr>XGB2eWl7dXVTd0Nofmd/Y2B5I4V+lzGEPSYhjJ+RLH5Ii4+MlUQpRUhcVExATg==</vt:lpwstr>
  </property>
  <property fmtid="{D5CDD505-2E9C-101B-9397-08002B2CF9AE}" pid="51" name="Classification_38">
    <vt:lpwstr>XGB2eWl7dXVTd0Nofmd/YGV5I4V+iztXijgpnJidLiyQKTEsO4dfkJWFhSGTl4SWlICdhp6RXJeGiEgtPyUtPStBSEdAUl9T</vt:lpwstr>
  </property>
  <property fmtid="{D5CDD505-2E9C-101B-9397-08002B2CF9AE}" pid="52" name="Classification_39">
    <vt:lpwstr>XGB2eWl7dXVTd0NofGZ/Y2N5I4V+lzGEPSYhjJ+RLH5IgpGNmyQ0IDBBICQ8M1FE</vt:lpwstr>
  </property>
  <property fmtid="{D5CDD505-2E9C-101B-9397-08002B2CF9AE}" pid="53" name="Classification_40">
    <vt:lpwstr>XGB2eWl7dXVTd0dof2Z/YWd5I4V+iztXijgpnJidLiyQKTEsO4dfkJWFhSGTl4SWlICdhp6RXJeGiEgtPyUtPStBSEdAUl9T</vt:lpwstr>
  </property>
  <property fmtid="{D5CDD505-2E9C-101B-9397-08002B2CF9AE}" pid="54" name="Classification_41">
    <vt:lpwstr>XGB2eGl7dXVTd0lofmd/ZmN5MoV+lzGEPSYhjJ+RLH5Ii4+MlUQpRUhcVExATg==</vt:lpwstr>
  </property>
  <property fmtid="{D5CDD505-2E9C-101B-9397-08002B2CF9AE}" pid="55" name="Classification_42">
    <vt:lpwstr>XGB2eGl7dXVTd0FidWF2aGFuU4mIfpqYaZckjpiHISOaKyQxPYaKSJyGjYAwnImQnJuCgJmLhlqKip5VNiYlUUs6SUBAT0JSWw==</vt:lpwstr>
  </property>
  <property fmtid="{D5CDD505-2E9C-101B-9397-08002B2CF9AE}" pid="56" name="Classification_43">
    <vt:lpwstr>XGB2eGl7dXVTd0FidWFxaGdgU4mIfoaSOiA6hoiALSFIKy8sNSmHm5qPj5Gflo+BUZOdgksmOD0oSD5YQlxcPVZG</vt:lpwstr>
  </property>
  <property fmtid="{D5CDD505-2E9C-101B-9397-08002B2CF9AE}" pid="57" name="Classification_44">
    <vt:lpwstr>XGB2eGl7dXVTd0FidWFwaGFvU4mIfoSFJiAtjJ+RLH6QIiwklIqMlpyHlI6ZkZVbnJ+fVDMvOzVEKEVZRVxBIFc=</vt:lpwstr>
  </property>
  <property fmtid="{D5CDD505-2E9C-101B-9397-08002B2CF9AE}" pid="58" name="Classification_45">
    <vt:lpwstr>XGB2eGl7dXVTd0FidWFyaGRhU4mIfpqYaZckjpiHISOaKyQxPYaKSJyGjYAwnImQnJuCgJmLhlqKip5VNiYlUUs6SUBAT0JSWw==</vt:lpwstr>
  </property>
  <property fmtid="{D5CDD505-2E9C-101B-9397-08002B2CF9AE}" pid="59" name="Classification_46">
    <vt:lpwstr>XGB2cWl7dXVTd0FidWN3aGdtU4mIfpeYJzIhi46aPCySJH4mPoCFM5yEgYKbj46ckYRcjJ+ISTcjLDJDOFpbIFZaT0Y=</vt:lpwstr>
  </property>
  <property fmtid="{D5CDD505-2E9C-101B-9397-08002B2CF9AE}" pid="60" name="Classification_47">
    <vt:lpwstr>XGB2cWl7dXVTd0FidWN3aGBhU4mIfoSFJiAtjJ+RLH6QIiwklIqMlpyHlI6ZkZVbnJ+fVDMvOzVEKEVZRVxBIFc=</vt:lpwstr>
  </property>
  <property fmtid="{D5CDD505-2E9C-101B-9397-08002B2CF9AE}" pid="61" name="Classification_48">
    <vt:lpwstr>XGB2cWl7dXVTd0FidWN3aGFuU4mIfpqYaZckjpiHISOaKyQxPYaKSJyGjYAwnImQnJuCgJmLhlqKip5VNiYlUUs6SUBAT0JSWw==</vt:lpwstr>
  </property>
  <property fmtid="{D5CDD505-2E9C-101B-9397-08002B2CF9AE}" pid="62" name="Classification_49">
    <vt:lpwstr>XGB2cWl7dXVTd0FidWN2aGRqU4mIfoaSOiA6hoiALSFIKy8sNSmHm5qPj5Gflo+BUZOdgksmOD0oSD5YQlxcPVZG</vt:lpwstr>
  </property>
  <property fmtid="{D5CDD505-2E9C-101B-9397-08002B2CF9AE}" pid="63" name="Classification_50">
    <vt:lpwstr>XGB2cWl7dXVTd0FidWN2aGRgU4mIfoSFJiAtjJ+RLH6QIiwklIqMlpyHlI6ZkZVbnJ+fVDMvOzVEKEVZRVxBIFc=</vt:lpwstr>
  </property>
  <property fmtid="{D5CDD505-2E9C-101B-9397-08002B2CF9AE}" pid="64" name="lqminfo">
    <vt:i4>3</vt:i4>
  </property>
  <property fmtid="{D5CDD505-2E9C-101B-9397-08002B2CF9AE}" pid="65" name="lqmsess">
    <vt:lpwstr>1a5f720e-7d00-4620-88a5-38245ece3927</vt:lpwstr>
  </property>
</Properties>
</file>